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26" r:id="rId5"/>
    <p:sldMasterId id="2147483752" r:id="rId6"/>
  </p:sldMasterIdLst>
  <p:notesMasterIdLst>
    <p:notesMasterId r:id="rId48"/>
  </p:notesMasterIdLst>
  <p:sldIdLst>
    <p:sldId id="256" r:id="rId7"/>
    <p:sldId id="257" r:id="rId8"/>
    <p:sldId id="258" r:id="rId9"/>
    <p:sldId id="259" r:id="rId10"/>
    <p:sldId id="260" r:id="rId11"/>
    <p:sldId id="261" r:id="rId12"/>
    <p:sldId id="262" r:id="rId13"/>
    <p:sldId id="266" r:id="rId14"/>
    <p:sldId id="273" r:id="rId15"/>
    <p:sldId id="291" r:id="rId16"/>
    <p:sldId id="292" r:id="rId17"/>
    <p:sldId id="279" r:id="rId18"/>
    <p:sldId id="281" r:id="rId19"/>
    <p:sldId id="693" r:id="rId20"/>
    <p:sldId id="694" r:id="rId21"/>
    <p:sldId id="695" r:id="rId22"/>
    <p:sldId id="696" r:id="rId23"/>
    <p:sldId id="699" r:id="rId24"/>
    <p:sldId id="700" r:id="rId25"/>
    <p:sldId id="286" r:id="rId26"/>
    <p:sldId id="287" r:id="rId27"/>
    <p:sldId id="697" r:id="rId28"/>
    <p:sldId id="289" r:id="rId29"/>
    <p:sldId id="698" r:id="rId30"/>
    <p:sldId id="703" r:id="rId31"/>
    <p:sldId id="288" r:id="rId32"/>
    <p:sldId id="701" r:id="rId33"/>
    <p:sldId id="702" r:id="rId34"/>
    <p:sldId id="705" r:id="rId35"/>
    <p:sldId id="714" r:id="rId36"/>
    <p:sldId id="707" r:id="rId37"/>
    <p:sldId id="285" r:id="rId38"/>
    <p:sldId id="708" r:id="rId39"/>
    <p:sldId id="712" r:id="rId40"/>
    <p:sldId id="709" r:id="rId41"/>
    <p:sldId id="710" r:id="rId42"/>
    <p:sldId id="290" r:id="rId43"/>
    <p:sldId id="711" r:id="rId44"/>
    <p:sldId id="715" r:id="rId45"/>
    <p:sldId id="713" r:id="rId46"/>
    <p:sldId id="451"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9" autoAdjust="0"/>
    <p:restoredTop sz="94672" autoAdjust="0"/>
  </p:normalViewPr>
  <p:slideViewPr>
    <p:cSldViewPr snapToGrid="0" snapToObjects="1">
      <p:cViewPr varScale="1">
        <p:scale>
          <a:sx n="155" d="100"/>
          <a:sy n="155" d="100"/>
        </p:scale>
        <p:origin x="2724" y="114"/>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slide" Target="slides/slide41.xml"/><Relationship Id="rId50" Type="http://schemas.openxmlformats.org/officeDocument/2006/relationships/viewProps" Target="view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slide" Target="slides/slide39.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presProps" Target="presProp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notesMaster" Target="notesMasters/notesMaster1.xml"/><Relationship Id="rId8" Type="http://schemas.openxmlformats.org/officeDocument/2006/relationships/slide" Target="slides/slide2.xml"/><Relationship Id="rId51"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20" Type="http://schemas.openxmlformats.org/officeDocument/2006/relationships/slide" Target="slides/slide14.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media/image1.jpeg>
</file>

<file path=ppt/media/image10.svg>
</file>

<file path=ppt/media/image11.png>
</file>

<file path=ppt/media/image12.svg>
</file>

<file path=ppt/media/image13.jpeg>
</file>

<file path=ppt/media/image14.png>
</file>

<file path=ppt/media/image15.jpeg>
</file>

<file path=ppt/media/image2.jpeg>
</file>

<file path=ppt/media/image3.jpeg>
</file>

<file path=ppt/media/image4.jpeg>
</file>

<file path=ppt/media/image5.jpe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65"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800" b="0" strike="noStrike" spc="-1">
                <a:solidFill>
                  <a:srgbClr val="000000"/>
                </a:solidFill>
                <a:latin typeface="Arial"/>
              </a:rPr>
              <a:t>Click to move the slide</a:t>
            </a:r>
          </a:p>
        </p:txBody>
      </p:sp>
      <p:sp>
        <p:nvSpPr>
          <p:cNvPr id="466"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467"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468"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469"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470"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5891E31F-3858-423B-AB42-0EE238233062}"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7" name="PlaceHolder 1"/>
          <p:cNvSpPr>
            <a:spLocks noGrp="1" noRot="1" noChangeAspect="1"/>
          </p:cNvSpPr>
          <p:nvPr>
            <p:ph type="sldImg"/>
          </p:nvPr>
        </p:nvSpPr>
        <p:spPr>
          <a:xfrm>
            <a:off x="381000" y="685800"/>
            <a:ext cx="6096000" cy="3429000"/>
          </a:xfrm>
          <a:prstGeom prst="rect">
            <a:avLst/>
          </a:prstGeom>
        </p:spPr>
      </p:sp>
      <p:sp>
        <p:nvSpPr>
          <p:cNvPr id="3448"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r>
              <a:rPr lang="en-US" sz="2000" b="0" strike="noStrike" spc="-1">
                <a:latin typeface="Arial"/>
              </a:rPr>
              <a:t>In a monolith, interconnected inter-process communication is fast and with concurrency can perform very well. But inevitably, as some layer, there becomes a bottleneck for resources. Such as the case in a bottleneck accessing various back-end systems and/or databases.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2121002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42720965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3895457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1183297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266594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3503801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31778109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785693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9" name="PlaceHolder 1"/>
          <p:cNvSpPr>
            <a:spLocks noGrp="1" noRot="1" noChangeAspect="1"/>
          </p:cNvSpPr>
          <p:nvPr>
            <p:ph type="sldImg"/>
          </p:nvPr>
        </p:nvSpPr>
        <p:spPr>
          <a:xfrm>
            <a:off x="381000" y="685800"/>
            <a:ext cx="6096000" cy="3429000"/>
          </a:xfrm>
          <a:prstGeom prst="rect">
            <a:avLst/>
          </a:prstGeom>
        </p:spPr>
      </p:sp>
      <p:sp>
        <p:nvSpPr>
          <p:cNvPr id="3450" name="PlaceHolder 2"/>
          <p:cNvSpPr>
            <a:spLocks noGrp="1"/>
          </p:cNvSpPr>
          <p:nvPr>
            <p:ph type="body"/>
          </p:nvPr>
        </p:nvSpPr>
        <p:spPr>
          <a:xfrm>
            <a:off x="914400" y="4343400"/>
            <a:ext cx="5028840" cy="4114440"/>
          </a:xfrm>
          <a:prstGeom prst="rect">
            <a:avLst/>
          </a:prstGeom>
        </p:spPr>
        <p:txBody>
          <a:bodyPr lIns="90000" tIns="45000" rIns="90000" bIns="45000">
            <a:noAutofit/>
          </a:bodyPr>
          <a:lstStyle/>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a:p>
            <a:pPr marL="216000" indent="-216000">
              <a:lnSpc>
                <a:spcPct val="100000"/>
              </a:lnSpc>
            </a:pPr>
            <a:endParaRPr lang="en-US" sz="2000" b="0" strike="noStrike" spc="-1">
              <a:latin typeface="Arial"/>
            </a:endParaRPr>
          </a:p>
        </p:txBody>
      </p:sp>
    </p:spTree>
    <p:extLst>
      <p:ext uri="{BB962C8B-B14F-4D97-AF65-F5344CB8AC3E}">
        <p14:creationId xmlns:p14="http://schemas.microsoft.com/office/powerpoint/2010/main" val="34725085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0"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1"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2"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3"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5"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8"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9"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40"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8"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0"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2"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53"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5"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7"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58"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59"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1"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62"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63"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66"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67"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9"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0"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2"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3"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4"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5"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7"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8"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79"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80"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81"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82"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0"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2"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3"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4"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95"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7"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99"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0"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1"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3"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4"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5"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7"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8"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09"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11"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12"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14"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15"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16"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17"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19"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20"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21"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22"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23"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24"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2"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4"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1"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36"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37"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9"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41"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42"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43"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45"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46"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47"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49"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0"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1"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53"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4"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56"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7"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8"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59"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61"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2"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3"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4"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5"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6"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5"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56"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58"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60"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61"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6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63"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65"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66"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67"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69"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70"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71"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7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73"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74"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75"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77"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78"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80"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1"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2"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3"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85"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6"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7"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8"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89"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90"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4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43" name="PlaceHolder 2"/>
          <p:cNvSpPr>
            <a:spLocks noGrp="1"/>
          </p:cNvSpPr>
          <p:nvPr>
            <p:ph type="subTitle"/>
          </p:nvPr>
        </p:nvSpPr>
        <p:spPr>
          <a:xfrm>
            <a:off x="0" y="106560"/>
            <a:ext cx="12000960" cy="4845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45" name="PlaceHolder 2"/>
          <p:cNvSpPr>
            <a:spLocks noGrp="1"/>
          </p:cNvSpPr>
          <p:nvPr>
            <p:ph type="body"/>
          </p:nvPr>
        </p:nvSpPr>
        <p:spPr>
          <a:xfrm>
            <a:off x="0" y="106560"/>
            <a:ext cx="1200096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4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47"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48"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4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50" name="PlaceHolder 1"/>
          <p:cNvSpPr>
            <a:spLocks noGrp="1"/>
          </p:cNvSpPr>
          <p:nvPr>
            <p:ph type="subTitle"/>
          </p:nvPr>
        </p:nvSpPr>
        <p:spPr>
          <a:xfrm>
            <a:off x="609480" y="4952880"/>
            <a:ext cx="10870920" cy="35323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5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52"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53"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54"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55"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56"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57"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58"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60"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1"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2"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5"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6" name="PlaceHolder 3"/>
          <p:cNvSpPr>
            <a:spLocks noGrp="1"/>
          </p:cNvSpPr>
          <p:nvPr>
            <p:ph type="body"/>
          </p:nvPr>
        </p:nvSpPr>
        <p:spPr>
          <a:xfrm>
            <a:off x="614916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17"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64" name="PlaceHolder 2"/>
          <p:cNvSpPr>
            <a:spLocks noGrp="1"/>
          </p:cNvSpPr>
          <p:nvPr>
            <p:ph type="body"/>
          </p:nvPr>
        </p:nvSpPr>
        <p:spPr>
          <a:xfrm>
            <a:off x="0" y="10656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5" name="PlaceHolder 3"/>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67"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8"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69" name="PlaceHolder 4"/>
          <p:cNvSpPr>
            <a:spLocks noGrp="1"/>
          </p:cNvSpPr>
          <p:nvPr>
            <p:ph type="body"/>
          </p:nvPr>
        </p:nvSpPr>
        <p:spPr>
          <a:xfrm>
            <a:off x="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0" name="PlaceHolder 5"/>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71"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72" name="PlaceHolder 2"/>
          <p:cNvSpPr>
            <a:spLocks noGrp="1"/>
          </p:cNvSpPr>
          <p:nvPr>
            <p:ph type="body"/>
          </p:nvPr>
        </p:nvSpPr>
        <p:spPr>
          <a:xfrm>
            <a:off x="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3" name="PlaceHolder 3"/>
          <p:cNvSpPr>
            <a:spLocks noGrp="1"/>
          </p:cNvSpPr>
          <p:nvPr>
            <p:ph type="body"/>
          </p:nvPr>
        </p:nvSpPr>
        <p:spPr>
          <a:xfrm>
            <a:off x="405792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4" name="PlaceHolder 4"/>
          <p:cNvSpPr>
            <a:spLocks noGrp="1"/>
          </p:cNvSpPr>
          <p:nvPr>
            <p:ph type="body"/>
          </p:nvPr>
        </p:nvSpPr>
        <p:spPr>
          <a:xfrm>
            <a:off x="8115840" y="10656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5" name="PlaceHolder 5"/>
          <p:cNvSpPr>
            <a:spLocks noGrp="1"/>
          </p:cNvSpPr>
          <p:nvPr>
            <p:ph type="body"/>
          </p:nvPr>
        </p:nvSpPr>
        <p:spPr>
          <a:xfrm>
            <a:off x="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6" name="PlaceHolder 6"/>
          <p:cNvSpPr>
            <a:spLocks noGrp="1"/>
          </p:cNvSpPr>
          <p:nvPr>
            <p:ph type="body"/>
          </p:nvPr>
        </p:nvSpPr>
        <p:spPr>
          <a:xfrm>
            <a:off x="405792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377" name="PlaceHolder 7"/>
          <p:cNvSpPr>
            <a:spLocks noGrp="1"/>
          </p:cNvSpPr>
          <p:nvPr>
            <p:ph type="body"/>
          </p:nvPr>
        </p:nvSpPr>
        <p:spPr>
          <a:xfrm>
            <a:off x="8115840" y="2637720"/>
            <a:ext cx="386424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9" name="PlaceHolder 2"/>
          <p:cNvSpPr>
            <a:spLocks noGrp="1"/>
          </p:cNvSpPr>
          <p:nvPr>
            <p:ph type="body"/>
          </p:nvPr>
        </p:nvSpPr>
        <p:spPr>
          <a:xfrm>
            <a:off x="0" y="106560"/>
            <a:ext cx="5856120" cy="484596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0"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1" name="PlaceHolder 4"/>
          <p:cNvSpPr>
            <a:spLocks noGrp="1"/>
          </p:cNvSpPr>
          <p:nvPr>
            <p:ph type="body"/>
          </p:nvPr>
        </p:nvSpPr>
        <p:spPr>
          <a:xfrm>
            <a:off x="6149160" y="263772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4952880"/>
            <a:ext cx="10870920" cy="76176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3" name="PlaceHolder 2"/>
          <p:cNvSpPr>
            <a:spLocks noGrp="1"/>
          </p:cNvSpPr>
          <p:nvPr>
            <p:ph type="body"/>
          </p:nvPr>
        </p:nvSpPr>
        <p:spPr>
          <a:xfrm>
            <a:off x="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4" name="PlaceHolder 3"/>
          <p:cNvSpPr>
            <a:spLocks noGrp="1"/>
          </p:cNvSpPr>
          <p:nvPr>
            <p:ph type="body"/>
          </p:nvPr>
        </p:nvSpPr>
        <p:spPr>
          <a:xfrm>
            <a:off x="6149160" y="106560"/>
            <a:ext cx="5856120" cy="2311200"/>
          </a:xfrm>
          <a:prstGeom prst="rect">
            <a:avLst/>
          </a:prstGeom>
        </p:spPr>
        <p:txBody>
          <a:bodyPr lIns="0" tIns="0" rIns="0" bIns="0">
            <a:normAutofit/>
          </a:bodyPr>
          <a:lstStyle/>
          <a:p>
            <a:endParaRPr lang="en-US" sz="2000" b="1" strike="noStrike" spc="-1">
              <a:solidFill>
                <a:srgbClr val="000000"/>
              </a:solidFill>
              <a:latin typeface="Arial"/>
            </a:endParaRPr>
          </a:p>
        </p:txBody>
      </p:sp>
      <p:sp>
        <p:nvSpPr>
          <p:cNvPr id="25" name="PlaceHolder 4"/>
          <p:cNvSpPr>
            <a:spLocks noGrp="1"/>
          </p:cNvSpPr>
          <p:nvPr>
            <p:ph type="body"/>
          </p:nvPr>
        </p:nvSpPr>
        <p:spPr>
          <a:xfrm>
            <a:off x="0" y="2637720"/>
            <a:ext cx="12000960" cy="2311200"/>
          </a:xfrm>
          <a:prstGeom prst="rect">
            <a:avLst/>
          </a:prstGeom>
        </p:spPr>
        <p:txBody>
          <a:bodyPr lIns="0" tIns="0" rIns="0" bIns="0">
            <a:normAutofit/>
          </a:bodyPr>
          <a:lstStyle/>
          <a:p>
            <a:endParaRPr lang="en-US" sz="2000" b="1"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CustomShape 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6" name="CustomShape 2"/>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2" name="PlaceHolder 3"/>
          <p:cNvSpPr>
            <a:spLocks noGrp="1"/>
          </p:cNvSpPr>
          <p:nvPr>
            <p:ph type="title"/>
          </p:nvPr>
        </p:nvSpPr>
        <p:spPr>
          <a:xfrm>
            <a:off x="609480" y="152640"/>
            <a:ext cx="8012880" cy="729360"/>
          </a:xfrm>
          <a:prstGeom prst="rect">
            <a:avLst/>
          </a:prstGeom>
        </p:spPr>
        <p:txBody>
          <a:bodyPr lIns="45720" tIns="45000" rIns="45720" bIns="45000" anchor="b">
            <a:noAutofit/>
          </a:bodyPr>
          <a:lstStyle/>
          <a:p>
            <a:pPr>
              <a:lnSpc>
                <a:spcPct val="100000"/>
              </a:lnSpc>
            </a:pPr>
            <a:r>
              <a:rPr lang="en-US" sz="3600" b="0" strike="noStrike" cap="all" spc="-60">
                <a:solidFill>
                  <a:srgbClr val="D1282E"/>
                </a:solidFill>
                <a:latin typeface="Arial Black"/>
                <a:ea typeface="Arial Black"/>
              </a:rPr>
              <a:t>Title Text</a:t>
            </a:r>
            <a:endParaRPr lang="en-US" sz="3600" b="0" strike="noStrike" spc="-1">
              <a:solidFill>
                <a:srgbClr val="000000"/>
              </a:solidFill>
              <a:latin typeface="Arial"/>
            </a:endParaRPr>
          </a:p>
        </p:txBody>
      </p:sp>
      <p:sp>
        <p:nvSpPr>
          <p:cNvPr id="3" name="PlaceHolder 4"/>
          <p:cNvSpPr>
            <a:spLocks noGrp="1"/>
          </p:cNvSpPr>
          <p:nvPr>
            <p:ph type="body"/>
          </p:nvPr>
        </p:nvSpPr>
        <p:spPr>
          <a:xfrm>
            <a:off x="609480" y="1073880"/>
            <a:ext cx="10159560" cy="5051880"/>
          </a:xfrm>
          <a:prstGeom prst="rect">
            <a:avLst/>
          </a:prstGeom>
        </p:spPr>
        <p:txBody>
          <a:bodyPr lIns="45720" tIns="45000" rIns="45720" bIns="45000">
            <a:noAutofit/>
          </a:bodyPr>
          <a:lstStyle/>
          <a:p>
            <a:pPr>
              <a:lnSpc>
                <a:spcPct val="100000"/>
              </a:lnSpc>
              <a:spcBef>
                <a:spcPts val="601"/>
              </a:spcBef>
            </a:pPr>
            <a:r>
              <a:rPr lang="en-US" sz="2000" b="1" strike="noStrike" spc="-1">
                <a:solidFill>
                  <a:srgbClr val="000000"/>
                </a:solidFill>
                <a:latin typeface="Arial"/>
                <a:ea typeface="Arial"/>
              </a:rPr>
              <a:t>Body Level One</a:t>
            </a:r>
            <a:endParaRPr lang="en-US" sz="2000" b="1" strike="noStrike" spc="-1">
              <a:solidFill>
                <a:srgbClr val="000000"/>
              </a:solidFill>
              <a:latin typeface="Arial"/>
            </a:endParaRPr>
          </a:p>
          <a:p>
            <a:pPr marL="457200" lvl="1" indent="-182520">
              <a:lnSpc>
                <a:spcPct val="100000"/>
              </a:lnSpc>
              <a:spcBef>
                <a:spcPts val="601"/>
              </a:spcBef>
              <a:buClr>
                <a:srgbClr val="000000"/>
              </a:buClr>
              <a:buFont typeface="Symbol" charset="2"/>
              <a:buChar char=""/>
            </a:pPr>
            <a:r>
              <a:rPr lang="en-US" sz="2000" b="1" strike="noStrike" spc="-1">
                <a:solidFill>
                  <a:srgbClr val="000000"/>
                </a:solidFill>
                <a:latin typeface="Arial"/>
                <a:ea typeface="Arial"/>
              </a:rPr>
              <a:t>Body Level Two</a:t>
            </a:r>
            <a:endParaRPr lang="en-US" sz="2000" b="1" strike="noStrike" spc="-1">
              <a:solidFill>
                <a:srgbClr val="000000"/>
              </a:solidFill>
              <a:latin typeface="Arial"/>
            </a:endParaRPr>
          </a:p>
          <a:p>
            <a:pPr marL="1168560" lvl="2" indent="-253800">
              <a:lnSpc>
                <a:spcPct val="100000"/>
              </a:lnSpc>
              <a:spcBef>
                <a:spcPts val="601"/>
              </a:spcBef>
              <a:buClr>
                <a:srgbClr val="000000"/>
              </a:buClr>
              <a:buFont typeface="Symbol" charset="2"/>
              <a:buChar char=""/>
            </a:pPr>
            <a:r>
              <a:rPr lang="en-US" sz="2000" b="1" strike="noStrike" spc="-1">
                <a:solidFill>
                  <a:srgbClr val="000000"/>
                </a:solidFill>
                <a:latin typeface="Arial"/>
                <a:ea typeface="Arial"/>
              </a:rPr>
              <a:t>Body Level Three</a:t>
            </a:r>
            <a:endParaRPr lang="en-US" sz="2000" b="1" strike="noStrike" spc="-1">
              <a:solidFill>
                <a:srgbClr val="000000"/>
              </a:solidFill>
              <a:latin typeface="Arial"/>
            </a:endParaRPr>
          </a:p>
          <a:p>
            <a:pPr marL="1625760" lvl="3" indent="-253800">
              <a:lnSpc>
                <a:spcPct val="100000"/>
              </a:lnSpc>
              <a:spcBef>
                <a:spcPts val="601"/>
              </a:spcBef>
              <a:buClr>
                <a:srgbClr val="000000"/>
              </a:buClr>
              <a:buFont typeface="Symbol" charset="2"/>
              <a:buChar char=""/>
            </a:pPr>
            <a:r>
              <a:rPr lang="en-US" sz="2000" b="1" strike="noStrike" spc="-1">
                <a:solidFill>
                  <a:srgbClr val="000000"/>
                </a:solidFill>
                <a:latin typeface="Arial"/>
                <a:ea typeface="Arial"/>
              </a:rPr>
              <a:t>Body Level Four</a:t>
            </a:r>
            <a:endParaRPr lang="en-US" sz="2000" b="1" strike="noStrike" spc="-1">
              <a:solidFill>
                <a:srgbClr val="000000"/>
              </a:solidFill>
              <a:latin typeface="Arial"/>
            </a:endParaRPr>
          </a:p>
          <a:p>
            <a:pPr marL="2082960" lvl="4" indent="-253800">
              <a:lnSpc>
                <a:spcPct val="100000"/>
              </a:lnSpc>
              <a:spcBef>
                <a:spcPts val="601"/>
              </a:spcBef>
              <a:buClr>
                <a:srgbClr val="000000"/>
              </a:buClr>
              <a:buFont typeface="Symbol" charset="2"/>
              <a:buChar char=""/>
            </a:pPr>
            <a:r>
              <a:rPr lang="en-US" sz="2000" b="1" strike="noStrike" spc="-1">
                <a:solidFill>
                  <a:srgbClr val="000000"/>
                </a:solidFill>
                <a:latin typeface="Arial"/>
                <a:ea typeface="Arial"/>
              </a:rPr>
              <a:t>Body Level Five</a:t>
            </a:r>
            <a:endParaRPr lang="en-US" sz="2000" b="1" strike="noStrike" spc="-1">
              <a:solidFill>
                <a:srgbClr val="000000"/>
              </a:solidFill>
              <a:latin typeface="Arial"/>
            </a:endParaRPr>
          </a:p>
        </p:txBody>
      </p:sp>
      <p:sp>
        <p:nvSpPr>
          <p:cNvPr id="4" name="PlaceHolder 5"/>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3FD548D8-79FA-478A-BDF3-C918549C0D84}" type="slidenum">
              <a:rPr lang="en-US" sz="2400" b="1" strike="noStrike" spc="-1">
                <a:solidFill>
                  <a:srgbClr val="D1282E"/>
                </a:solidFill>
                <a:latin typeface="Arial"/>
                <a:ea typeface="Arial"/>
              </a:rPr>
              <a:t>‹#›</a:t>
            </a:fld>
            <a:endParaRPr lang="en-US" sz="2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CustomShape 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42" name="CustomShape 2"/>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43" name="PlaceHolder 3"/>
          <p:cNvSpPr>
            <a:spLocks noGrp="1"/>
          </p:cNvSpPr>
          <p:nvPr>
            <p:ph type="title"/>
          </p:nvPr>
        </p:nvSpPr>
        <p:spPr>
          <a:xfrm>
            <a:off x="609480" y="152640"/>
            <a:ext cx="7721280" cy="1371240"/>
          </a:xfrm>
          <a:prstGeom prst="rect">
            <a:avLst/>
          </a:prstGeom>
        </p:spPr>
        <p:txBody>
          <a:bodyPr lIns="45720" tIns="45000" rIns="45720" bIns="45000" anchor="b">
            <a:noAutofit/>
          </a:bodyPr>
          <a:lstStyle/>
          <a:p>
            <a:pPr>
              <a:lnSpc>
                <a:spcPct val="100000"/>
              </a:lnSpc>
            </a:pPr>
            <a:r>
              <a:rPr lang="en-US" sz="3600" b="0" strike="noStrike" cap="all" spc="-60">
                <a:solidFill>
                  <a:srgbClr val="D1282E"/>
                </a:solidFill>
                <a:latin typeface="Arial Black"/>
                <a:ea typeface="Arial Black"/>
              </a:rPr>
              <a:t>Title Text</a:t>
            </a:r>
            <a:endParaRPr lang="en-US" sz="3600" b="0" strike="noStrike" spc="-1">
              <a:solidFill>
                <a:srgbClr val="000000"/>
              </a:solidFill>
              <a:latin typeface="Arial"/>
            </a:endParaRPr>
          </a:p>
        </p:txBody>
      </p:sp>
      <p:sp>
        <p:nvSpPr>
          <p:cNvPr id="44" name="PlaceHolder 4"/>
          <p:cNvSpPr>
            <a:spLocks noGrp="1"/>
          </p:cNvSpPr>
          <p:nvPr>
            <p:ph type="body"/>
          </p:nvPr>
        </p:nvSpPr>
        <p:spPr>
          <a:xfrm>
            <a:off x="2174400" y="1574640"/>
            <a:ext cx="4388760" cy="4525560"/>
          </a:xfrm>
          <a:prstGeom prst="rect">
            <a:avLst/>
          </a:prstGeom>
        </p:spPr>
        <p:txBody>
          <a:bodyPr lIns="45720" tIns="45000" rIns="45720" bIns="45000">
            <a:noAutofit/>
          </a:bodyPr>
          <a:lstStyle/>
          <a:p>
            <a:pPr>
              <a:lnSpc>
                <a:spcPct val="100000"/>
              </a:lnSpc>
              <a:spcBef>
                <a:spcPts val="601"/>
              </a:spcBef>
            </a:pPr>
            <a:r>
              <a:rPr lang="en-US" sz="2800" b="1" strike="noStrike" spc="-1">
                <a:solidFill>
                  <a:srgbClr val="000000"/>
                </a:solidFill>
                <a:latin typeface="Arial"/>
                <a:ea typeface="Arial"/>
              </a:rPr>
              <a:t>Body Level One</a:t>
            </a:r>
            <a:endParaRPr lang="en-US" sz="2800" b="1" strike="noStrike" spc="-1">
              <a:solidFill>
                <a:srgbClr val="000000"/>
              </a:solidFill>
              <a:latin typeface="Arial"/>
            </a:endParaRPr>
          </a:p>
          <a:p>
            <a:pPr marL="487800" lvl="1" indent="-213120">
              <a:lnSpc>
                <a:spcPct val="100000"/>
              </a:lnSpc>
              <a:spcBef>
                <a:spcPts val="601"/>
              </a:spcBef>
              <a:buClr>
                <a:srgbClr val="000000"/>
              </a:buClr>
              <a:buFont typeface="Symbol" charset="2"/>
              <a:buChar char=""/>
            </a:pPr>
            <a:r>
              <a:rPr lang="en-US" sz="2800" b="1" strike="noStrike" spc="-1">
                <a:solidFill>
                  <a:srgbClr val="000000"/>
                </a:solidFill>
                <a:latin typeface="Arial"/>
                <a:ea typeface="Arial"/>
              </a:rPr>
              <a:t>Body Level Two</a:t>
            </a:r>
            <a:endParaRPr lang="en-US" sz="2800" b="1" strike="noStrike" spc="-1">
              <a:solidFill>
                <a:srgbClr val="000000"/>
              </a:solidFill>
              <a:latin typeface="Arial"/>
            </a:endParaRPr>
          </a:p>
          <a:p>
            <a:pPr marL="1234440" lvl="2" indent="-319680">
              <a:lnSpc>
                <a:spcPct val="100000"/>
              </a:lnSpc>
              <a:spcBef>
                <a:spcPts val="601"/>
              </a:spcBef>
              <a:buClr>
                <a:srgbClr val="000000"/>
              </a:buClr>
              <a:buFont typeface="Symbol" charset="2"/>
              <a:buChar char=""/>
            </a:pPr>
            <a:r>
              <a:rPr lang="en-US" sz="2800" b="1" strike="noStrike" spc="-1">
                <a:solidFill>
                  <a:srgbClr val="000000"/>
                </a:solidFill>
                <a:latin typeface="Arial"/>
                <a:ea typeface="Arial"/>
              </a:rPr>
              <a:t>Body Level Three</a:t>
            </a:r>
            <a:endParaRPr lang="en-US" sz="2800" b="1" strike="noStrike" spc="-1">
              <a:solidFill>
                <a:srgbClr val="000000"/>
              </a:solidFill>
              <a:latin typeface="Arial"/>
            </a:endParaRPr>
          </a:p>
          <a:p>
            <a:pPr marL="1727280" lvl="3" indent="-355320">
              <a:lnSpc>
                <a:spcPct val="100000"/>
              </a:lnSpc>
              <a:spcBef>
                <a:spcPts val="601"/>
              </a:spcBef>
              <a:buClr>
                <a:srgbClr val="000000"/>
              </a:buClr>
              <a:buFont typeface="Symbol" charset="2"/>
              <a:buChar char=""/>
            </a:pPr>
            <a:r>
              <a:rPr lang="en-US" sz="2800" b="1" strike="noStrike" spc="-1">
                <a:solidFill>
                  <a:srgbClr val="000000"/>
                </a:solidFill>
                <a:latin typeface="Arial"/>
                <a:ea typeface="Arial"/>
              </a:rPr>
              <a:t>Body Level Four</a:t>
            </a:r>
            <a:endParaRPr lang="en-US" sz="2800" b="1" strike="noStrike" spc="-1">
              <a:solidFill>
                <a:srgbClr val="000000"/>
              </a:solidFill>
              <a:latin typeface="Arial"/>
            </a:endParaRPr>
          </a:p>
          <a:p>
            <a:pPr marL="2184480" lvl="4" indent="-355320">
              <a:lnSpc>
                <a:spcPct val="100000"/>
              </a:lnSpc>
              <a:spcBef>
                <a:spcPts val="601"/>
              </a:spcBef>
              <a:buClr>
                <a:srgbClr val="000000"/>
              </a:buClr>
              <a:buFont typeface="Symbol" charset="2"/>
              <a:buChar char=""/>
            </a:pPr>
            <a:r>
              <a:rPr lang="en-US" sz="2800" b="1" strike="noStrike" spc="-1">
                <a:solidFill>
                  <a:srgbClr val="000000"/>
                </a:solidFill>
                <a:latin typeface="Arial"/>
                <a:ea typeface="Arial"/>
              </a:rPr>
              <a:t>Body Level Five</a:t>
            </a:r>
            <a:endParaRPr lang="en-US" sz="2800" b="1" strike="noStrike" spc="-1">
              <a:solidFill>
                <a:srgbClr val="000000"/>
              </a:solidFill>
              <a:latin typeface="Arial"/>
            </a:endParaRPr>
          </a:p>
        </p:txBody>
      </p:sp>
      <p:sp>
        <p:nvSpPr>
          <p:cNvPr id="45" name="PlaceHolder 5"/>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945A3BBE-4A1C-49D8-A25A-E2A348859EFC}" type="slidenum">
              <a:rPr lang="en-US" sz="2400" b="1" strike="noStrike" spc="-1">
                <a:solidFill>
                  <a:srgbClr val="D1282E"/>
                </a:solidFill>
                <a:latin typeface="Arial"/>
                <a:ea typeface="Arial"/>
              </a:rPr>
              <a:t>‹#›</a:t>
            </a:fld>
            <a:endParaRPr lang="en-US" sz="2400" b="0" strike="noStrike" spc="-1">
              <a:latin typeface="Times New Roman"/>
            </a:endParaRPr>
          </a:p>
        </p:txBody>
      </p:sp>
      <p:sp>
        <p:nvSpPr>
          <p:cNvPr id="46" name="Line 6"/>
          <p:cNvSpPr/>
          <p:nvPr/>
        </p:nvSpPr>
        <p:spPr>
          <a:xfrm>
            <a:off x="6663240" y="1656720"/>
            <a:ext cx="0" cy="4443840"/>
          </a:xfrm>
          <a:prstGeom prst="line">
            <a:avLst/>
          </a:prstGeom>
          <a:ln>
            <a:solidFill>
              <a:srgbClr val="9D1E22"/>
            </a:solid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3" name="CustomShape 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84" name="CustomShape 2"/>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85" name="PlaceHolder 3"/>
          <p:cNvSpPr>
            <a:spLocks noGrp="1"/>
          </p:cNvSpPr>
          <p:nvPr>
            <p:ph type="title"/>
          </p:nvPr>
        </p:nvSpPr>
        <p:spPr>
          <a:xfrm>
            <a:off x="609480" y="152640"/>
            <a:ext cx="7721280" cy="655560"/>
          </a:xfrm>
          <a:prstGeom prst="rect">
            <a:avLst/>
          </a:prstGeom>
        </p:spPr>
        <p:txBody>
          <a:bodyPr lIns="45720" tIns="45000" rIns="45720" bIns="45000" anchor="b">
            <a:noAutofit/>
          </a:bodyPr>
          <a:lstStyle/>
          <a:p>
            <a:pPr>
              <a:lnSpc>
                <a:spcPct val="100000"/>
              </a:lnSpc>
            </a:pPr>
            <a:r>
              <a:rPr lang="en-US" sz="3600" b="0" strike="noStrike" cap="all" spc="-60">
                <a:solidFill>
                  <a:srgbClr val="D1282E"/>
                </a:solidFill>
                <a:latin typeface="Arial Black"/>
                <a:ea typeface="Arial Black"/>
              </a:rPr>
              <a:t>Title Text</a:t>
            </a:r>
            <a:endParaRPr lang="en-US" sz="3600" b="0" strike="noStrike" spc="-1">
              <a:solidFill>
                <a:srgbClr val="000000"/>
              </a:solidFill>
              <a:latin typeface="Arial"/>
            </a:endParaRPr>
          </a:p>
        </p:txBody>
      </p:sp>
      <p:sp>
        <p:nvSpPr>
          <p:cNvPr id="86" name="PlaceHolder 4"/>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EAE66317-D4F5-457E-B48C-8C7895E16A4C}" type="slidenum">
              <a:rPr lang="en-US" sz="2400" b="1" strike="noStrike" spc="-1">
                <a:solidFill>
                  <a:srgbClr val="D1282E"/>
                </a:solidFill>
                <a:latin typeface="Arial"/>
                <a:ea typeface="Arial"/>
              </a:rPr>
              <a:t>‹#›</a:t>
            </a:fld>
            <a:endParaRPr lang="en-US" sz="2400" b="0" strike="noStrike" spc="-1">
              <a:latin typeface="Times New Roman"/>
            </a:endParaRPr>
          </a:p>
        </p:txBody>
      </p:sp>
      <p:sp>
        <p:nvSpPr>
          <p:cNvPr id="87" name="Line 5"/>
          <p:cNvSpPr/>
          <p:nvPr/>
        </p:nvSpPr>
        <p:spPr>
          <a:xfrm>
            <a:off x="6663240" y="1541160"/>
            <a:ext cx="0" cy="4443840"/>
          </a:xfrm>
          <a:prstGeom prst="line">
            <a:avLst/>
          </a:prstGeom>
          <a:ln>
            <a:solidFill>
              <a:srgbClr val="9D1E22"/>
            </a:solidFill>
          </a:ln>
        </p:spPr>
        <p:style>
          <a:lnRef idx="0">
            <a:scrgbClr r="0" g="0" b="0"/>
          </a:lnRef>
          <a:fillRef idx="0">
            <a:scrgbClr r="0" g="0" b="0"/>
          </a:fillRef>
          <a:effectRef idx="0">
            <a:scrgbClr r="0" g="0" b="0"/>
          </a:effectRef>
          <a:fontRef idx="minor"/>
        </p:style>
      </p:sp>
      <p:sp>
        <p:nvSpPr>
          <p:cNvPr id="88" name="PlaceHolder 6"/>
          <p:cNvSpPr>
            <a:spLocks noGrp="1"/>
          </p:cNvSpPr>
          <p:nvPr>
            <p:ph type="body"/>
          </p:nvPr>
        </p:nvSpPr>
        <p:spPr>
          <a:xfrm>
            <a:off x="4254480" y="1251360"/>
            <a:ext cx="2308680" cy="2365920"/>
          </a:xfrm>
          <a:prstGeom prst="rect">
            <a:avLst/>
          </a:prstGeom>
        </p:spPr>
        <p:txBody>
          <a:bodyPr lIns="45720" tIns="45000" rIns="45720" bIns="45000">
            <a:noAutofit/>
          </a:bodyPr>
          <a:lstStyle/>
          <a:p>
            <a:pPr>
              <a:lnSpc>
                <a:spcPct val="100000"/>
              </a:lnSpc>
              <a:spcBef>
                <a:spcPts val="601"/>
              </a:spcBef>
            </a:pPr>
            <a:r>
              <a:rPr lang="en-US" sz="1800" b="1" strike="noStrike" spc="-1">
                <a:solidFill>
                  <a:srgbClr val="000000"/>
                </a:solidFill>
                <a:latin typeface="Arial"/>
                <a:ea typeface="Arial"/>
              </a:rPr>
              <a:t>Body Level One</a:t>
            </a:r>
            <a:endParaRPr lang="en-US" sz="1800" b="1" strike="noStrike" spc="-1">
              <a:solidFill>
                <a:srgbClr val="000000"/>
              </a:solidFill>
              <a:latin typeface="Arial"/>
            </a:endParaRPr>
          </a:p>
          <a:p>
            <a:pPr marL="479880" lvl="1" indent="-205200">
              <a:lnSpc>
                <a:spcPct val="100000"/>
              </a:lnSpc>
              <a:spcBef>
                <a:spcPts val="601"/>
              </a:spcBef>
              <a:buClr>
                <a:srgbClr val="000000"/>
              </a:buClr>
              <a:buFont typeface="Symbol" charset="2"/>
              <a:buChar char=""/>
            </a:pPr>
            <a:r>
              <a:rPr lang="en-US" sz="1800" b="1" strike="noStrike" spc="-1">
                <a:solidFill>
                  <a:srgbClr val="000000"/>
                </a:solidFill>
                <a:latin typeface="Arial"/>
                <a:ea typeface="Arial"/>
              </a:rPr>
              <a:t>Body Level Two</a:t>
            </a:r>
            <a:endParaRPr lang="en-US" sz="1800" b="1" strike="noStrike" spc="-1">
              <a:solidFill>
                <a:srgbClr val="000000"/>
              </a:solidFill>
              <a:latin typeface="Arial"/>
            </a:endParaRPr>
          </a:p>
          <a:p>
            <a:pPr marL="1119960" lvl="2" indent="-205200">
              <a:lnSpc>
                <a:spcPct val="100000"/>
              </a:lnSpc>
              <a:spcBef>
                <a:spcPts val="601"/>
              </a:spcBef>
              <a:buClr>
                <a:srgbClr val="000000"/>
              </a:buClr>
              <a:buFont typeface="Symbol" charset="2"/>
              <a:buChar char=""/>
            </a:pPr>
            <a:r>
              <a:rPr lang="en-US" sz="1800" b="1" strike="noStrike" spc="-1">
                <a:solidFill>
                  <a:srgbClr val="000000"/>
                </a:solidFill>
                <a:latin typeface="Arial"/>
                <a:ea typeface="Arial"/>
              </a:rPr>
              <a:t>Body Level Three</a:t>
            </a:r>
            <a:endParaRPr lang="en-US" sz="1800" b="1" strike="noStrike" spc="-1">
              <a:solidFill>
                <a:srgbClr val="000000"/>
              </a:solidFill>
              <a:latin typeface="Arial"/>
            </a:endParaRPr>
          </a:p>
          <a:p>
            <a:pPr marL="1600200" lvl="3" indent="-228240">
              <a:lnSpc>
                <a:spcPct val="100000"/>
              </a:lnSpc>
              <a:spcBef>
                <a:spcPts val="601"/>
              </a:spcBef>
              <a:buClr>
                <a:srgbClr val="000000"/>
              </a:buClr>
              <a:buFont typeface="Symbol" charset="2"/>
              <a:buChar char=""/>
            </a:pPr>
            <a:r>
              <a:rPr lang="en-US" sz="1800" b="1" strike="noStrike" spc="-1">
                <a:solidFill>
                  <a:srgbClr val="000000"/>
                </a:solidFill>
                <a:latin typeface="Arial"/>
                <a:ea typeface="Arial"/>
              </a:rPr>
              <a:t>Body Level Four</a:t>
            </a:r>
            <a:endParaRPr lang="en-US" sz="1800" b="1" strike="noStrike" spc="-1">
              <a:solidFill>
                <a:srgbClr val="000000"/>
              </a:solidFill>
              <a:latin typeface="Arial"/>
            </a:endParaRPr>
          </a:p>
          <a:p>
            <a:pPr marL="2057400" lvl="4" indent="-228240">
              <a:lnSpc>
                <a:spcPct val="100000"/>
              </a:lnSpc>
              <a:spcBef>
                <a:spcPts val="601"/>
              </a:spcBef>
              <a:buClr>
                <a:srgbClr val="000000"/>
              </a:buClr>
              <a:buFont typeface="Symbol" charset="2"/>
              <a:buChar char=""/>
            </a:pPr>
            <a:r>
              <a:rPr lang="en-US" sz="1800" b="1" strike="noStrike" spc="-1">
                <a:solidFill>
                  <a:srgbClr val="000000"/>
                </a:solidFill>
                <a:latin typeface="Arial"/>
                <a:ea typeface="Arial"/>
              </a:rPr>
              <a:t>Body Level Five</a:t>
            </a:r>
            <a:endParaRPr lang="en-US" sz="1800" b="1"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25" name="CustomShape 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126" name="CustomShape 2"/>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127" name="PlaceHolder 3"/>
          <p:cNvSpPr>
            <a:spLocks noGrp="1"/>
          </p:cNvSpPr>
          <p:nvPr>
            <p:ph type="body"/>
          </p:nvPr>
        </p:nvSpPr>
        <p:spPr>
          <a:xfrm>
            <a:off x="4766760" y="1600200"/>
            <a:ext cx="6815160" cy="4480200"/>
          </a:xfrm>
          <a:prstGeom prst="rect">
            <a:avLst/>
          </a:prstGeom>
        </p:spPr>
        <p:txBody>
          <a:bodyPr lIns="45720" tIns="45000" rIns="45720" bIns="45000">
            <a:noAutofit/>
          </a:bodyPr>
          <a:lstStyle/>
          <a:p>
            <a:pPr>
              <a:lnSpc>
                <a:spcPct val="100000"/>
              </a:lnSpc>
              <a:spcBef>
                <a:spcPts val="700"/>
              </a:spcBef>
            </a:pPr>
            <a:r>
              <a:rPr lang="en-US" sz="3200" b="1" strike="noStrike" spc="-1">
                <a:solidFill>
                  <a:srgbClr val="000000"/>
                </a:solidFill>
                <a:latin typeface="Arial"/>
                <a:ea typeface="Arial"/>
              </a:rPr>
              <a:t>Body Level One</a:t>
            </a:r>
            <a:endParaRPr lang="en-US" sz="3200" b="1" strike="noStrike" spc="-1">
              <a:solidFill>
                <a:srgbClr val="000000"/>
              </a:solidFill>
              <a:latin typeface="Arial"/>
            </a:endParaRPr>
          </a:p>
          <a:p>
            <a:pPr marL="483480" lvl="1" indent="-208800">
              <a:lnSpc>
                <a:spcPct val="100000"/>
              </a:lnSpc>
              <a:spcBef>
                <a:spcPts val="700"/>
              </a:spcBef>
              <a:buClr>
                <a:srgbClr val="000000"/>
              </a:buClr>
              <a:buFont typeface="Symbol" charset="2"/>
              <a:buChar char=""/>
            </a:pPr>
            <a:r>
              <a:rPr lang="en-US" sz="3200" b="1" strike="noStrike" spc="-1">
                <a:solidFill>
                  <a:srgbClr val="000000"/>
                </a:solidFill>
                <a:latin typeface="Arial"/>
                <a:ea typeface="Arial"/>
              </a:rPr>
              <a:t>Body Level Two</a:t>
            </a:r>
            <a:endParaRPr lang="en-US" sz="3200" b="1" strike="noStrike" spc="-1">
              <a:solidFill>
                <a:srgbClr val="000000"/>
              </a:solidFill>
              <a:latin typeface="Arial"/>
            </a:endParaRPr>
          </a:p>
          <a:p>
            <a:pPr marL="1219320" lvl="2" indent="-304560">
              <a:lnSpc>
                <a:spcPct val="100000"/>
              </a:lnSpc>
              <a:spcBef>
                <a:spcPts val="700"/>
              </a:spcBef>
              <a:buClr>
                <a:srgbClr val="000000"/>
              </a:buClr>
              <a:buFont typeface="Symbol" charset="2"/>
              <a:buChar char=""/>
            </a:pPr>
            <a:r>
              <a:rPr lang="en-US" sz="3200" b="1" strike="noStrike" spc="-1">
                <a:solidFill>
                  <a:srgbClr val="000000"/>
                </a:solidFill>
                <a:latin typeface="Arial"/>
                <a:ea typeface="Arial"/>
              </a:rPr>
              <a:t>Body Level Three</a:t>
            </a:r>
            <a:endParaRPr lang="en-US" sz="3200" b="1" strike="noStrike" spc="-1">
              <a:solidFill>
                <a:srgbClr val="000000"/>
              </a:solidFill>
              <a:latin typeface="Arial"/>
            </a:endParaRPr>
          </a:p>
          <a:p>
            <a:pPr marL="1737360" lvl="3" indent="-365400">
              <a:lnSpc>
                <a:spcPct val="100000"/>
              </a:lnSpc>
              <a:spcBef>
                <a:spcPts val="700"/>
              </a:spcBef>
              <a:buClr>
                <a:srgbClr val="000000"/>
              </a:buClr>
              <a:buFont typeface="Symbol" charset="2"/>
              <a:buChar char=""/>
            </a:pPr>
            <a:r>
              <a:rPr lang="en-US" sz="3200" b="1" strike="noStrike" spc="-1">
                <a:solidFill>
                  <a:srgbClr val="000000"/>
                </a:solidFill>
                <a:latin typeface="Arial"/>
                <a:ea typeface="Arial"/>
              </a:rPr>
              <a:t>Body Level Four</a:t>
            </a:r>
            <a:endParaRPr lang="en-US" sz="3200" b="1" strike="noStrike" spc="-1">
              <a:solidFill>
                <a:srgbClr val="000000"/>
              </a:solidFill>
              <a:latin typeface="Arial"/>
            </a:endParaRPr>
          </a:p>
          <a:p>
            <a:pPr marL="2194560" lvl="4" indent="-365400">
              <a:lnSpc>
                <a:spcPct val="100000"/>
              </a:lnSpc>
              <a:spcBef>
                <a:spcPts val="700"/>
              </a:spcBef>
              <a:buClr>
                <a:srgbClr val="000000"/>
              </a:buClr>
              <a:buFont typeface="Symbol" charset="2"/>
              <a:buChar char=""/>
            </a:pPr>
            <a:r>
              <a:rPr lang="en-US" sz="3200" b="1" strike="noStrike" spc="-1">
                <a:solidFill>
                  <a:srgbClr val="000000"/>
                </a:solidFill>
                <a:latin typeface="Arial"/>
                <a:ea typeface="Arial"/>
              </a:rPr>
              <a:t>Body Level Five</a:t>
            </a:r>
            <a:endParaRPr lang="en-US" sz="3200" b="1" strike="noStrike" spc="-1">
              <a:solidFill>
                <a:srgbClr val="000000"/>
              </a:solidFill>
              <a:latin typeface="Arial"/>
            </a:endParaRPr>
          </a:p>
        </p:txBody>
      </p:sp>
      <p:sp>
        <p:nvSpPr>
          <p:cNvPr id="128" name="PlaceHolder 4"/>
          <p:cNvSpPr>
            <a:spLocks noGrp="1"/>
          </p:cNvSpPr>
          <p:nvPr>
            <p:ph type="body"/>
          </p:nvPr>
        </p:nvSpPr>
        <p:spPr>
          <a:xfrm>
            <a:off x="609480" y="1600200"/>
            <a:ext cx="4010760" cy="4480200"/>
          </a:xfrm>
          <a:prstGeom prst="rect">
            <a:avLst/>
          </a:prstGeom>
        </p:spPr>
        <p:txBody>
          <a:bodyPr lIns="45720" tIns="45000" rIns="45720" bIns="45000">
            <a:noAutofit/>
          </a:bodyPr>
          <a:lstStyle/>
          <a:p>
            <a:pPr marL="432000" indent="-324000" algn="ctr">
              <a:spcBef>
                <a:spcPts val="1417"/>
              </a:spcBef>
              <a:buClr>
                <a:srgbClr val="000000"/>
              </a:buClr>
              <a:buSzPct val="45000"/>
              <a:buFont typeface="Wingdings" charset="2"/>
              <a:buChar char=""/>
            </a:pPr>
            <a:r>
              <a:rPr lang="en-US" sz="2000" b="1" strike="noStrike" spc="-1">
                <a:solidFill>
                  <a:srgbClr val="000000"/>
                </a:solidFill>
                <a:latin typeface="Arial"/>
              </a:rPr>
              <a:t>Click to edit the outline text format</a:t>
            </a:r>
          </a:p>
          <a:p>
            <a:pPr marL="864000" lvl="1" indent="-324000" algn="ctr">
              <a:spcBef>
                <a:spcPts val="1134"/>
              </a:spcBef>
              <a:buClr>
                <a:srgbClr val="000000"/>
              </a:buClr>
              <a:buSzPct val="75000"/>
              <a:buFont typeface="Symbol" charset="2"/>
              <a:buChar char=""/>
            </a:pPr>
            <a:r>
              <a:rPr lang="en-US" sz="2000" b="1" strike="noStrike" spc="-1">
                <a:solidFill>
                  <a:srgbClr val="000000"/>
                </a:solidFill>
                <a:latin typeface="Arial"/>
              </a:rPr>
              <a:t>Second Outline Level</a:t>
            </a:r>
          </a:p>
          <a:p>
            <a:pPr marL="1296000" lvl="2" indent="-288000" algn="ctr">
              <a:spcBef>
                <a:spcPts val="850"/>
              </a:spcBef>
              <a:buClr>
                <a:srgbClr val="000000"/>
              </a:buClr>
              <a:buSzPct val="45000"/>
              <a:buFont typeface="Wingdings" charset="2"/>
              <a:buChar char=""/>
            </a:pPr>
            <a:r>
              <a:rPr lang="en-US" sz="2000" b="1" strike="noStrike" spc="-1">
                <a:solidFill>
                  <a:srgbClr val="000000"/>
                </a:solidFill>
                <a:latin typeface="Arial"/>
              </a:rPr>
              <a:t>Third Outline Level</a:t>
            </a:r>
          </a:p>
          <a:p>
            <a:pPr marL="1728000" lvl="3" indent="-216000" algn="ctr">
              <a:spcBef>
                <a:spcPts val="567"/>
              </a:spcBef>
              <a:buClr>
                <a:srgbClr val="000000"/>
              </a:buClr>
              <a:buSzPct val="75000"/>
              <a:buFont typeface="Symbol" charset="2"/>
              <a:buChar char=""/>
            </a:pPr>
            <a:r>
              <a:rPr lang="en-US" sz="2000" b="1" strike="noStrike" spc="-1">
                <a:solidFill>
                  <a:srgbClr val="000000"/>
                </a:solidFill>
                <a:latin typeface="Arial"/>
              </a:rPr>
              <a:t>Fourth Outline Level</a:t>
            </a:r>
          </a:p>
          <a:p>
            <a:pPr marL="2160000" lvl="4" indent="-216000" algn="ctr">
              <a:spcBef>
                <a:spcPts val="283"/>
              </a:spcBef>
              <a:buClr>
                <a:srgbClr val="000000"/>
              </a:buClr>
              <a:buSzPct val="45000"/>
              <a:buFont typeface="Wingdings" charset="2"/>
              <a:buChar char=""/>
            </a:pPr>
            <a:r>
              <a:rPr lang="en-US" sz="2000" b="1" strike="noStrike" spc="-1">
                <a:solidFill>
                  <a:srgbClr val="000000"/>
                </a:solidFill>
                <a:latin typeface="Arial"/>
              </a:rPr>
              <a:t>Fifth Outline Level</a:t>
            </a:r>
          </a:p>
          <a:p>
            <a:pPr marL="2592000" lvl="5" indent="-216000" algn="ctr">
              <a:spcBef>
                <a:spcPts val="283"/>
              </a:spcBef>
              <a:buClr>
                <a:srgbClr val="000000"/>
              </a:buClr>
              <a:buSzPct val="45000"/>
              <a:buFont typeface="Wingdings" charset="2"/>
              <a:buChar char=""/>
            </a:pPr>
            <a:r>
              <a:rPr lang="en-US" sz="2000" b="1" strike="noStrike" spc="-1">
                <a:solidFill>
                  <a:srgbClr val="000000"/>
                </a:solidFill>
                <a:latin typeface="Arial"/>
              </a:rPr>
              <a:t>Sixth Outline Level</a:t>
            </a:r>
          </a:p>
          <a:p>
            <a:pPr marL="3024000" lvl="6" indent="-216000" algn="ctr">
              <a:spcBef>
                <a:spcPts val="283"/>
              </a:spcBef>
              <a:buClr>
                <a:srgbClr val="000000"/>
              </a:buClr>
              <a:buSzPct val="45000"/>
              <a:buFont typeface="Wingdings" charset="2"/>
              <a:buChar char=""/>
            </a:pPr>
            <a:r>
              <a:rPr lang="en-US" sz="2000" b="1" strike="noStrike" spc="-1">
                <a:solidFill>
                  <a:srgbClr val="000000"/>
                </a:solidFill>
                <a:latin typeface="Arial"/>
              </a:rPr>
              <a:t>Seventh Outline Level</a:t>
            </a:r>
          </a:p>
        </p:txBody>
      </p:sp>
      <p:sp>
        <p:nvSpPr>
          <p:cNvPr id="129" name="PlaceHolder 5"/>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4725E135-1C91-4574-9655-176D800DB3AD}" type="slidenum">
              <a:rPr lang="en-US" sz="2400" b="1" strike="noStrike" spc="-1">
                <a:solidFill>
                  <a:srgbClr val="D1282E"/>
                </a:solidFill>
                <a:latin typeface="Arial"/>
                <a:ea typeface="Arial"/>
              </a:rPr>
              <a:t>‹#›</a:t>
            </a:fld>
            <a:endParaRPr lang="en-US" sz="2400" b="0" strike="noStrike" spc="-1">
              <a:latin typeface="Times New Roman"/>
            </a:endParaRPr>
          </a:p>
        </p:txBody>
      </p:sp>
      <p:sp>
        <p:nvSpPr>
          <p:cNvPr id="130" name="PlaceHolder 6"/>
          <p:cNvSpPr>
            <a:spLocks noGrp="1"/>
          </p:cNvSpPr>
          <p:nvPr>
            <p:ph type="title"/>
          </p:nvPr>
        </p:nvSpPr>
        <p:spPr>
          <a:xfrm>
            <a:off x="609480" y="152640"/>
            <a:ext cx="7721280" cy="1371240"/>
          </a:xfrm>
          <a:prstGeom prst="rect">
            <a:avLst/>
          </a:prstGeom>
        </p:spPr>
        <p:txBody>
          <a:bodyPr lIns="45720" tIns="45000" rIns="45720" bIns="45000" anchor="b">
            <a:noAutofit/>
          </a:bodyPr>
          <a:lstStyle/>
          <a:p>
            <a:pPr>
              <a:lnSpc>
                <a:spcPct val="100000"/>
              </a:lnSpc>
            </a:pPr>
            <a:r>
              <a:rPr lang="en-US" sz="3600" b="0" strike="noStrike" cap="all" spc="-60">
                <a:solidFill>
                  <a:srgbClr val="D1282E"/>
                </a:solidFill>
                <a:latin typeface="Arial Black"/>
                <a:ea typeface="Arial Black"/>
              </a:rPr>
              <a:t>Title Text</a:t>
            </a:r>
            <a:endParaRPr lang="en-US" sz="3600" b="0" strike="noStrike" spc="-1">
              <a:solidFill>
                <a:srgbClr val="000000"/>
              </a:solidFill>
              <a:latin typeface="Arial"/>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50" name="CustomShape 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251" name="CustomShape 2"/>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252" name="PlaceHolder 3"/>
          <p:cNvSpPr>
            <a:spLocks noGrp="1"/>
          </p:cNvSpPr>
          <p:nvPr>
            <p:ph type="title"/>
          </p:nvPr>
        </p:nvSpPr>
        <p:spPr>
          <a:xfrm>
            <a:off x="609480" y="1447920"/>
            <a:ext cx="10362960" cy="4320720"/>
          </a:xfrm>
          <a:prstGeom prst="rect">
            <a:avLst/>
          </a:prstGeom>
        </p:spPr>
        <p:txBody>
          <a:bodyPr lIns="45720" tIns="45000" rIns="45720" bIns="45000" anchor="ctr">
            <a:noAutofit/>
          </a:bodyPr>
          <a:lstStyle/>
          <a:p>
            <a:pPr>
              <a:lnSpc>
                <a:spcPct val="100000"/>
              </a:lnSpc>
            </a:pPr>
            <a:r>
              <a:rPr lang="en-US" sz="8800" b="0" strike="noStrike" cap="all" spc="-80">
                <a:solidFill>
                  <a:srgbClr val="000000"/>
                </a:solidFill>
                <a:latin typeface="Arial Black"/>
                <a:ea typeface="Arial Black"/>
              </a:rPr>
              <a:t>Title Text</a:t>
            </a:r>
            <a:endParaRPr lang="en-US" sz="8800" b="0" strike="noStrike" spc="-1">
              <a:solidFill>
                <a:srgbClr val="000000"/>
              </a:solidFill>
              <a:latin typeface="Arial"/>
            </a:endParaRPr>
          </a:p>
        </p:txBody>
      </p:sp>
      <p:sp>
        <p:nvSpPr>
          <p:cNvPr id="253" name="PlaceHolder 4"/>
          <p:cNvSpPr>
            <a:spLocks noGrp="1"/>
          </p:cNvSpPr>
          <p:nvPr>
            <p:ph type="body"/>
          </p:nvPr>
        </p:nvSpPr>
        <p:spPr>
          <a:xfrm>
            <a:off x="609480" y="228600"/>
            <a:ext cx="10362960" cy="1066320"/>
          </a:xfrm>
          <a:prstGeom prst="rect">
            <a:avLst/>
          </a:prstGeom>
        </p:spPr>
        <p:txBody>
          <a:bodyPr lIns="45720" tIns="45000" rIns="45720" bIns="45000" anchor="b">
            <a:noAutofit/>
          </a:bodyPr>
          <a:lstStyle/>
          <a:p>
            <a:pPr>
              <a:lnSpc>
                <a:spcPct val="100000"/>
              </a:lnSpc>
              <a:spcBef>
                <a:spcPts val="601"/>
              </a:spcBef>
            </a:pPr>
            <a:r>
              <a:rPr lang="en-US" sz="2000" b="0" strike="noStrike" cap="all" spc="117">
                <a:solidFill>
                  <a:srgbClr val="D1282E"/>
                </a:solidFill>
                <a:latin typeface="Arial Black"/>
                <a:ea typeface="Arial Black"/>
              </a:rPr>
              <a:t>Body Level One</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Two</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Three</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Four</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Five</a:t>
            </a:r>
            <a:endParaRPr lang="en-US" sz="2000" b="1" strike="noStrike" spc="-1">
              <a:solidFill>
                <a:srgbClr val="000000"/>
              </a:solidFill>
              <a:latin typeface="Arial"/>
            </a:endParaRPr>
          </a:p>
        </p:txBody>
      </p:sp>
      <p:sp>
        <p:nvSpPr>
          <p:cNvPr id="254" name="PlaceHolder 5"/>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D6723287-2741-4F15-B107-9ECEFEF6BBF4}" type="slidenum">
              <a:rPr lang="en-US" sz="2400" b="1" strike="noStrike" spc="-1">
                <a:solidFill>
                  <a:srgbClr val="D1282E"/>
                </a:solidFill>
                <a:latin typeface="Arial"/>
                <a:ea typeface="Arial"/>
              </a:rPr>
              <a:t>‹#›</a:t>
            </a:fld>
            <a:endParaRPr lang="en-US" sz="2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35" name="CustomShape 1" hidden="1"/>
          <p:cNvSpPr/>
          <p:nvPr/>
        </p:nvSpPr>
        <p:spPr>
          <a:xfrm>
            <a:off x="12001320" y="0"/>
            <a:ext cx="190080" cy="137124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336" name="CustomShape 2" hidden="1"/>
          <p:cNvSpPr/>
          <p:nvPr/>
        </p:nvSpPr>
        <p:spPr>
          <a:xfrm>
            <a:off x="12001320" y="1371600"/>
            <a:ext cx="190080" cy="548604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337" name="PlaceHolder 3"/>
          <p:cNvSpPr>
            <a:spLocks noGrp="1"/>
          </p:cNvSpPr>
          <p:nvPr>
            <p:ph type="title"/>
          </p:nvPr>
        </p:nvSpPr>
        <p:spPr>
          <a:xfrm>
            <a:off x="609480" y="228600"/>
            <a:ext cx="10362960" cy="4571640"/>
          </a:xfrm>
          <a:prstGeom prst="rect">
            <a:avLst/>
          </a:prstGeom>
        </p:spPr>
        <p:txBody>
          <a:bodyPr lIns="45720" tIns="45000" rIns="45720" bIns="45000" anchor="ctr">
            <a:noAutofit/>
          </a:bodyPr>
          <a:lstStyle/>
          <a:p>
            <a:pPr>
              <a:lnSpc>
                <a:spcPct val="100000"/>
              </a:lnSpc>
            </a:pPr>
            <a:r>
              <a:rPr lang="en-US" sz="8800" b="0" strike="noStrike" cap="all" spc="-80">
                <a:solidFill>
                  <a:srgbClr val="000000"/>
                </a:solidFill>
                <a:latin typeface="Arial Black"/>
                <a:ea typeface="Arial Black"/>
              </a:rPr>
              <a:t>Title Text</a:t>
            </a:r>
            <a:endParaRPr lang="en-US" sz="8800" b="0" strike="noStrike" spc="-1">
              <a:solidFill>
                <a:srgbClr val="000000"/>
              </a:solidFill>
              <a:latin typeface="Arial"/>
            </a:endParaRPr>
          </a:p>
        </p:txBody>
      </p:sp>
      <p:sp>
        <p:nvSpPr>
          <p:cNvPr id="338" name="PlaceHolder 4"/>
          <p:cNvSpPr>
            <a:spLocks noGrp="1"/>
          </p:cNvSpPr>
          <p:nvPr>
            <p:ph type="body"/>
          </p:nvPr>
        </p:nvSpPr>
        <p:spPr>
          <a:xfrm>
            <a:off x="609480" y="4800600"/>
            <a:ext cx="9143640" cy="914040"/>
          </a:xfrm>
          <a:prstGeom prst="rect">
            <a:avLst/>
          </a:prstGeom>
        </p:spPr>
        <p:txBody>
          <a:bodyPr lIns="45720" tIns="45000" rIns="45720" bIns="45000">
            <a:noAutofit/>
          </a:bodyPr>
          <a:lstStyle/>
          <a:p>
            <a:pPr>
              <a:lnSpc>
                <a:spcPct val="100000"/>
              </a:lnSpc>
              <a:spcBef>
                <a:spcPts val="601"/>
              </a:spcBef>
            </a:pPr>
            <a:r>
              <a:rPr lang="en-US" sz="2000" b="0" strike="noStrike" cap="all" spc="117">
                <a:solidFill>
                  <a:srgbClr val="D1282E"/>
                </a:solidFill>
                <a:latin typeface="Arial Black"/>
                <a:ea typeface="Arial Black"/>
              </a:rPr>
              <a:t>Body Level One</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Two</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Three</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Four</a:t>
            </a:r>
            <a:endParaRPr lang="en-US" sz="2000" b="1" strike="noStrike" spc="-1">
              <a:solidFill>
                <a:srgbClr val="000000"/>
              </a:solidFill>
              <a:latin typeface="Arial"/>
            </a:endParaRPr>
          </a:p>
          <a:p>
            <a:pPr>
              <a:lnSpc>
                <a:spcPct val="100000"/>
              </a:lnSpc>
              <a:spcBef>
                <a:spcPts val="601"/>
              </a:spcBef>
            </a:pPr>
            <a:r>
              <a:rPr lang="en-US" sz="2000" b="0" strike="noStrike" cap="all" spc="117">
                <a:solidFill>
                  <a:srgbClr val="D1282E"/>
                </a:solidFill>
                <a:latin typeface="Arial Black"/>
                <a:ea typeface="Arial Black"/>
              </a:rPr>
              <a:t>Body Level Five</a:t>
            </a:r>
            <a:endParaRPr lang="en-US" sz="2000" b="1" strike="noStrike" spc="-1">
              <a:solidFill>
                <a:srgbClr val="000000"/>
              </a:solidFill>
              <a:latin typeface="Arial"/>
            </a:endParaRPr>
          </a:p>
        </p:txBody>
      </p:sp>
      <p:sp>
        <p:nvSpPr>
          <p:cNvPr id="339" name="CustomShape 5"/>
          <p:cNvSpPr/>
          <p:nvPr/>
        </p:nvSpPr>
        <p:spPr>
          <a:xfrm>
            <a:off x="12001320" y="4846320"/>
            <a:ext cx="190080" cy="2011320"/>
          </a:xfrm>
          <a:prstGeom prst="rect">
            <a:avLst/>
          </a:prstGeom>
          <a:solidFill>
            <a:srgbClr val="D1282E"/>
          </a:solidFill>
          <a:ln w="12600">
            <a:noFill/>
          </a:ln>
        </p:spPr>
        <p:style>
          <a:lnRef idx="0">
            <a:scrgbClr r="0" g="0" b="0"/>
          </a:lnRef>
          <a:fillRef idx="0">
            <a:scrgbClr r="0" g="0" b="0"/>
          </a:fillRef>
          <a:effectRef idx="0">
            <a:scrgbClr r="0" g="0" b="0"/>
          </a:effectRef>
          <a:fontRef idx="minor"/>
        </p:style>
      </p:sp>
      <p:sp>
        <p:nvSpPr>
          <p:cNvPr id="340" name="CustomShape 6"/>
          <p:cNvSpPr/>
          <p:nvPr/>
        </p:nvSpPr>
        <p:spPr>
          <a:xfrm>
            <a:off x="12001320" y="0"/>
            <a:ext cx="190080" cy="4845960"/>
          </a:xfrm>
          <a:prstGeom prst="rect">
            <a:avLst/>
          </a:prstGeom>
          <a:solidFill>
            <a:srgbClr val="000000"/>
          </a:solidFill>
          <a:ln w="12600">
            <a:noFill/>
          </a:ln>
        </p:spPr>
        <p:style>
          <a:lnRef idx="0">
            <a:scrgbClr r="0" g="0" b="0"/>
          </a:lnRef>
          <a:fillRef idx="0">
            <a:scrgbClr r="0" g="0" b="0"/>
          </a:fillRef>
          <a:effectRef idx="0">
            <a:scrgbClr r="0" g="0" b="0"/>
          </a:effectRef>
          <a:fontRef idx="minor"/>
        </p:style>
      </p:sp>
      <p:sp>
        <p:nvSpPr>
          <p:cNvPr id="341" name="PlaceHolder 7"/>
          <p:cNvSpPr>
            <a:spLocks noGrp="1"/>
          </p:cNvSpPr>
          <p:nvPr>
            <p:ph type="sldNum"/>
          </p:nvPr>
        </p:nvSpPr>
        <p:spPr>
          <a:xfrm rot="16200000">
            <a:off x="11625120" y="6285960"/>
            <a:ext cx="442800" cy="436680"/>
          </a:xfrm>
          <a:prstGeom prst="rect">
            <a:avLst/>
          </a:prstGeom>
        </p:spPr>
        <p:txBody>
          <a:bodyPr lIns="45720" tIns="45000" rIns="45720" bIns="45000" anchor="ctr">
            <a:noAutofit/>
          </a:bodyPr>
          <a:lstStyle/>
          <a:p>
            <a:pPr>
              <a:lnSpc>
                <a:spcPct val="100000"/>
              </a:lnSpc>
            </a:pPr>
            <a:fld id="{972EDBAE-2CCA-4DF7-A4F7-12DBA7852A3D}" type="slidenum">
              <a:rPr lang="en-US" sz="2400" b="1" strike="noStrike" spc="-1">
                <a:solidFill>
                  <a:srgbClr val="000000"/>
                </a:solidFill>
                <a:latin typeface="Arial"/>
                <a:ea typeface="Arial"/>
              </a:rPr>
              <a:t>‹#›</a:t>
            </a:fld>
            <a:endParaRPr lang="en-US" sz="2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5.xml.rels><?xml version="1.0" encoding="UTF-8" standalone="yes"?>
<Relationships xmlns="http://schemas.openxmlformats.org/package/2006/relationships"><Relationship Id="rId2" Type="http://schemas.openxmlformats.org/officeDocument/2006/relationships/hyperlink" Target="https://pypl.github.io/PYPL.html" TargetMode="External"/><Relationship Id="rId1" Type="http://schemas.openxmlformats.org/officeDocument/2006/relationships/slideLayout" Target="../slideLayouts/slideLayout39.xml"/></Relationships>
</file>

<file path=ppt/slides/_rels/slide16.xml.rels><?xml version="1.0" encoding="UTF-8" standalone="yes"?>
<Relationships xmlns="http://schemas.openxmlformats.org/package/2006/relationships"><Relationship Id="rId3" Type="http://schemas.openxmlformats.org/officeDocument/2006/relationships/hyperlink" Target="https://pypl.github.io/PYPL.html" TargetMode="External"/><Relationship Id="rId2" Type="http://schemas.openxmlformats.org/officeDocument/2006/relationships/image" Target="../media/image14.png"/><Relationship Id="rId1" Type="http://schemas.openxmlformats.org/officeDocument/2006/relationships/slideLayout" Target="../slideLayouts/slideLayout39.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pallets/flask" TargetMode="External"/><Relationship Id="rId2" Type="http://schemas.openxmlformats.org/officeDocument/2006/relationships/hyperlink" Target="https://github.com/django/django" TargetMode="External"/><Relationship Id="rId1" Type="http://schemas.openxmlformats.org/officeDocument/2006/relationships/slideLayout" Target="../slideLayouts/slideLayout39.xml"/><Relationship Id="rId4" Type="http://schemas.openxmlformats.org/officeDocument/2006/relationships/hyperlink" Target="https://flask.palletsprojects.com/en/0.12.x/"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jinja.pocoo.org/" TargetMode="External"/><Relationship Id="rId2" Type="http://schemas.openxmlformats.org/officeDocument/2006/relationships/hyperlink" Target="http://werkzeug.pocoo.org/" TargetMode="External"/><Relationship Id="rId1" Type="http://schemas.openxmlformats.org/officeDocument/2006/relationships/slideLayout" Target="../slideLayouts/slideLayout3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pallets/flask" TargetMode="External"/><Relationship Id="rId2" Type="http://schemas.openxmlformats.org/officeDocument/2006/relationships/hyperlink" Target="https://github.com/django/django" TargetMode="External"/><Relationship Id="rId1" Type="http://schemas.openxmlformats.org/officeDocument/2006/relationships/slideLayout" Target="../slideLayouts/slideLayout39.xml"/><Relationship Id="rId4" Type="http://schemas.openxmlformats.org/officeDocument/2006/relationships/hyperlink" Target="https://flask.palletsprojects.com/en/0.12.x/"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1.xml"/></Relationships>
</file>

<file path=ppt/slides/_rels/slide32.xml.rels><?xml version="1.0" encoding="UTF-8" standalone="yes"?>
<Relationships xmlns="http://schemas.openxmlformats.org/package/2006/relationships"><Relationship Id="rId2" Type="http://schemas.openxmlformats.org/officeDocument/2006/relationships/hyperlink" Target="https://wingware.com/downloads/wing-personal"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7.xml"/><Relationship Id="rId4" Type="http://schemas.openxmlformats.org/officeDocument/2006/relationships/image" Target="../media/image5.jpe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1.xml"/></Relationships>
</file>

<file path=ppt/slides/_rels/slide41.xml.rels><?xml version="1.0" encoding="UTF-8" standalone="yes"?>
<Relationships xmlns="http://schemas.openxmlformats.org/package/2006/relationships"><Relationship Id="rId2" Type="http://schemas.openxmlformats.org/officeDocument/2006/relationships/hyperlink" Target="https://urldefense.com/v3/__http:/www.metricsthatmatter.com/student/evaluation.asp?k=16324&amp;i=VC00466629__;!!CYQycLDRcg!5xerW0TRd8HcCC8iShA7jZdxbOxYdIn2Sk7KfcYE8QAbNYTx8-gzJZJtTX4epL_mQ2xv$" TargetMode="External"/><Relationship Id="rId1" Type="http://schemas.openxmlformats.org/officeDocument/2006/relationships/slideLayout" Target="../slideLayouts/slideLayout6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g"/><Relationship Id="rId1" Type="http://schemas.openxmlformats.org/officeDocument/2006/relationships/slideLayout" Target="../slideLayouts/slideLayout41.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CustomShape 1"/>
          <p:cNvSpPr/>
          <p:nvPr/>
        </p:nvSpPr>
        <p:spPr>
          <a:xfrm>
            <a:off x="9588960" y="127440"/>
            <a:ext cx="2602800" cy="2570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100" b="0" strike="noStrike" spc="-1">
                <a:solidFill>
                  <a:srgbClr val="A6A6A6"/>
                </a:solidFill>
                <a:latin typeface="Arial"/>
                <a:ea typeface="Arial"/>
              </a:rPr>
              <a:t>“Develop a passion for learning.”</a:t>
            </a:r>
            <a:endParaRPr lang="en-US" sz="1100" b="0" strike="noStrike" spc="-1">
              <a:latin typeface="Arial"/>
            </a:endParaRPr>
          </a:p>
        </p:txBody>
      </p:sp>
      <p:sp>
        <p:nvSpPr>
          <p:cNvPr id="472" name="TextShape 2"/>
          <p:cNvSpPr txBox="1"/>
          <p:nvPr/>
        </p:nvSpPr>
        <p:spPr>
          <a:xfrm>
            <a:off x="609480" y="1073880"/>
            <a:ext cx="10159560" cy="5051880"/>
          </a:xfrm>
          <a:prstGeom prst="rect">
            <a:avLst/>
          </a:prstGeom>
          <a:noFill/>
          <a:ln w="12600">
            <a:noFill/>
          </a:ln>
        </p:spPr>
        <p:txBody>
          <a:bodyPr lIns="45720" tIns="45000" rIns="45720" bIns="45000">
            <a:noAutofit/>
          </a:bodyPr>
          <a:lstStyle/>
          <a:p>
            <a:endParaRPr lang="en-US" sz="2000" b="1" strike="noStrike" spc="-1">
              <a:solidFill>
                <a:srgbClr val="000000"/>
              </a:solidFill>
              <a:latin typeface="Arial"/>
            </a:endParaRPr>
          </a:p>
        </p:txBody>
      </p:sp>
      <p:sp>
        <p:nvSpPr>
          <p:cNvPr id="473" name="TextShape 3"/>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FD17A678-F4F9-4FA5-8340-C31B1C93AE95}" type="slidenum">
              <a:rPr lang="en-US" sz="2400" b="1" strike="noStrike" spc="-1">
                <a:solidFill>
                  <a:srgbClr val="D1282E"/>
                </a:solidFill>
                <a:latin typeface="Arial"/>
                <a:ea typeface="Arial"/>
              </a:rPr>
              <a:t>1</a:t>
            </a:fld>
            <a:endParaRPr lang="en-US" sz="2400" b="0" strike="noStrike" spc="-1">
              <a:latin typeface="Times New Roman"/>
            </a:endParaRPr>
          </a:p>
        </p:txBody>
      </p:sp>
      <p:sp>
        <p:nvSpPr>
          <p:cNvPr id="474" name="CustomShape 4"/>
          <p:cNvSpPr/>
          <p:nvPr/>
        </p:nvSpPr>
        <p:spPr>
          <a:xfrm>
            <a:off x="293760" y="640080"/>
            <a:ext cx="11604600" cy="1804553"/>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7000"/>
              </a:lnSpc>
              <a:spcBef>
                <a:spcPts val="799"/>
              </a:spcBef>
            </a:pPr>
            <a:r>
              <a:rPr lang="en-GB" dirty="0"/>
              <a:t> </a:t>
            </a:r>
            <a:r>
              <a:rPr lang="en-GB" sz="5400" dirty="0"/>
              <a:t>Develop a Microservice with Python Flask in one day</a:t>
            </a:r>
            <a:r>
              <a:rPr lang="en-US" sz="2800" b="0" strike="noStrike" spc="-1" dirty="0">
                <a:solidFill>
                  <a:srgbClr val="002060"/>
                </a:solidFill>
                <a:latin typeface="Gadugi"/>
                <a:ea typeface="Gadugi"/>
              </a:rPr>
              <a:t>.</a:t>
            </a:r>
            <a:endParaRPr lang="en-US" sz="2800" b="0" strike="noStrike" spc="-1" dirty="0">
              <a:latin typeface="Arial"/>
            </a:endParaRPr>
          </a:p>
        </p:txBody>
      </p:sp>
      <p:sp>
        <p:nvSpPr>
          <p:cNvPr id="475" name="CustomShape 5"/>
          <p:cNvSpPr/>
          <p:nvPr/>
        </p:nvSpPr>
        <p:spPr>
          <a:xfrm>
            <a:off x="8479440" y="1769760"/>
            <a:ext cx="2119320" cy="4463640"/>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28700" b="0" u="sng" strike="noStrike" spc="-1">
                <a:solidFill>
                  <a:srgbClr val="F2F2F2"/>
                </a:solidFill>
                <a:uFillTx/>
                <a:latin typeface="Arial"/>
                <a:ea typeface="Arial"/>
              </a:rPr>
              <a:t>1</a:t>
            </a:r>
            <a:endParaRPr lang="en-US" sz="28700" b="0" strike="noStrike" spc="-1">
              <a:latin typeface="Arial"/>
            </a:endParaRPr>
          </a:p>
        </p:txBody>
      </p:sp>
      <p:sp>
        <p:nvSpPr>
          <p:cNvPr id="476" name="CustomShape 6"/>
          <p:cNvSpPr/>
          <p:nvPr/>
        </p:nvSpPr>
        <p:spPr>
          <a:xfrm>
            <a:off x="9594360" y="2465280"/>
            <a:ext cx="714240" cy="1430280"/>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8800" b="0" u="sng" strike="noStrike" spc="-1">
                <a:solidFill>
                  <a:srgbClr val="F2F2F2"/>
                </a:solidFill>
                <a:uFillTx/>
                <a:latin typeface="Arial"/>
                <a:ea typeface="Arial"/>
              </a:rPr>
              <a:t>1</a:t>
            </a:r>
            <a:endParaRPr lang="en-US" sz="8800" b="0" strike="noStrike" spc="-1">
              <a:latin typeface="Arial"/>
            </a:endParaRPr>
          </a:p>
        </p:txBody>
      </p:sp>
      <p:pic>
        <p:nvPicPr>
          <p:cNvPr id="477" name="Picture 12" descr="Picture 12"/>
          <p:cNvPicPr/>
          <p:nvPr/>
        </p:nvPicPr>
        <p:blipFill>
          <a:blip r:embed="rId2"/>
          <a:stretch/>
        </p:blipFill>
        <p:spPr>
          <a:xfrm>
            <a:off x="810720" y="2481803"/>
            <a:ext cx="9757080" cy="4195440"/>
          </a:xfrm>
          <a:prstGeom prst="rect">
            <a:avLst/>
          </a:prstGeom>
          <a:ln w="12600">
            <a:noFill/>
          </a:ln>
        </p:spPr>
      </p:pic>
      <p:sp>
        <p:nvSpPr>
          <p:cNvPr id="478" name="CustomShape 7"/>
          <p:cNvSpPr/>
          <p:nvPr/>
        </p:nvSpPr>
        <p:spPr>
          <a:xfrm>
            <a:off x="9647280" y="2617920"/>
            <a:ext cx="714240" cy="1430280"/>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8800" b="0" u="sng" strike="noStrike" spc="-1">
                <a:solidFill>
                  <a:srgbClr val="F2F2F2"/>
                </a:solidFill>
                <a:uFillTx/>
                <a:latin typeface="Arial"/>
                <a:ea typeface="Arial"/>
              </a:rPr>
              <a:t>1</a:t>
            </a:r>
            <a:endParaRPr lang="en-US" sz="8800" b="0" strike="noStrike" spc="-1">
              <a:latin typeface="Arial"/>
            </a:endParaRPr>
          </a:p>
        </p:txBody>
      </p:sp>
      <p:sp>
        <p:nvSpPr>
          <p:cNvPr id="2" name="TextBox 1">
            <a:extLst>
              <a:ext uri="{FF2B5EF4-FFF2-40B4-BE49-F238E27FC236}">
                <a16:creationId xmlns:a16="http://schemas.microsoft.com/office/drawing/2014/main" id="{D2E00D37-9F5B-4DAC-B77B-2CFDF573A522}"/>
              </a:ext>
            </a:extLst>
          </p:cNvPr>
          <p:cNvSpPr txBox="1"/>
          <p:nvPr/>
        </p:nvSpPr>
        <p:spPr>
          <a:xfrm>
            <a:off x="1962475" y="5053912"/>
            <a:ext cx="8267050" cy="1015663"/>
          </a:xfrm>
          <a:prstGeom prst="rect">
            <a:avLst/>
          </a:prstGeom>
          <a:noFill/>
        </p:spPr>
        <p:txBody>
          <a:bodyPr wrap="square" rtlCol="0">
            <a:spAutoFit/>
          </a:bodyPr>
          <a:lstStyle/>
          <a:p>
            <a:pPr algn="ctr"/>
            <a:r>
              <a:rPr lang="en-US" sz="6000" dirty="0">
                <a:highlight>
                  <a:srgbClr val="FFFF00"/>
                </a:highlight>
              </a:rPr>
              <a:t>Class starts at 9AM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 name="CustomShape 1"/>
          <p:cNvSpPr/>
          <p:nvPr/>
        </p:nvSpPr>
        <p:spPr>
          <a:xfrm>
            <a:off x="609480" y="6492960"/>
            <a:ext cx="457164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830" name="TextShape 2"/>
          <p:cNvSpPr txBox="1"/>
          <p:nvPr/>
        </p:nvSpPr>
        <p:spPr>
          <a:xfrm>
            <a:off x="64080" y="856440"/>
            <a:ext cx="12063600" cy="4320720"/>
          </a:xfrm>
          <a:prstGeom prst="rect">
            <a:avLst/>
          </a:prstGeom>
          <a:noFill/>
          <a:ln w="12600">
            <a:noFill/>
          </a:ln>
        </p:spPr>
        <p:txBody>
          <a:bodyPr lIns="45720" tIns="45000" rIns="45720" bIns="45000" anchor="ctr">
            <a:noAutofit/>
          </a:bodyPr>
          <a:lstStyle/>
          <a:p>
            <a:pPr algn="ctr">
              <a:lnSpc>
                <a:spcPct val="100000"/>
              </a:lnSpc>
            </a:pPr>
            <a:r>
              <a:rPr lang="en-US" sz="8000" b="0" strike="noStrike" cap="all" spc="-92" dirty="0">
                <a:solidFill>
                  <a:srgbClr val="000000"/>
                </a:solidFill>
                <a:latin typeface="Arial Black"/>
                <a:ea typeface="Arial Black"/>
              </a:rPr>
              <a:t>Part 1: Introduction</a:t>
            </a:r>
            <a:endParaRPr lang="en-US" sz="8000" b="0" strike="noStrike" spc="-1" dirty="0">
              <a:solidFill>
                <a:srgbClr val="000000"/>
              </a:solidFill>
              <a:latin typeface="Arial"/>
            </a:endParaRPr>
          </a:p>
        </p:txBody>
      </p:sp>
      <p:sp>
        <p:nvSpPr>
          <p:cNvPr id="831" name="TextShape 3"/>
          <p:cNvSpPr txBox="1"/>
          <p:nvPr/>
        </p:nvSpPr>
        <p:spPr>
          <a:xfrm>
            <a:off x="609480" y="228600"/>
            <a:ext cx="10362960" cy="1066320"/>
          </a:xfrm>
          <a:prstGeom prst="rect">
            <a:avLst/>
          </a:prstGeom>
          <a:noFill/>
          <a:ln w="12600">
            <a:noFill/>
          </a:ln>
        </p:spPr>
        <p:txBody>
          <a:bodyPr lIns="45720" tIns="45000" rIns="45720" bIns="45000" anchor="b">
            <a:noAutofit/>
          </a:bodyPr>
          <a:lstStyle/>
          <a:p>
            <a:endParaRPr lang="en-US" sz="2000" b="1" strike="noStrike" spc="-1">
              <a:solidFill>
                <a:srgbClr val="000000"/>
              </a:solidFill>
              <a:latin typeface="Arial"/>
            </a:endParaRPr>
          </a:p>
        </p:txBody>
      </p:sp>
      <p:sp>
        <p:nvSpPr>
          <p:cNvPr id="832" name="TextShape 4"/>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AC6A975B-E59B-4D95-AF05-F267A5C3C04C}" type="slidenum">
              <a:rPr lang="en-US" sz="2400" b="1" strike="noStrike" spc="-1">
                <a:solidFill>
                  <a:srgbClr val="D1282E"/>
                </a:solidFill>
                <a:latin typeface="Arial"/>
                <a:ea typeface="Arial"/>
              </a:rPr>
              <a:t>10</a:t>
            </a:fld>
            <a:endParaRPr lang="en-US" sz="2400" b="0" strike="noStrike" spc="-1">
              <a:latin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3" name="TextShape 1"/>
          <p:cNvSpPr txBox="1"/>
          <p:nvPr/>
        </p:nvSpPr>
        <p:spPr>
          <a:xfrm>
            <a:off x="609480" y="152640"/>
            <a:ext cx="11003400" cy="729360"/>
          </a:xfrm>
          <a:prstGeom prst="rect">
            <a:avLst/>
          </a:prstGeom>
          <a:noFill/>
          <a:ln w="12600">
            <a:noFill/>
          </a:ln>
        </p:spPr>
        <p:txBody>
          <a:bodyPr lIns="45720" tIns="45000" rIns="45720" bIns="45000" anchor="b">
            <a:noAutofit/>
          </a:bodyPr>
          <a:lstStyle/>
          <a:p>
            <a:pPr>
              <a:lnSpc>
                <a:spcPct val="100000"/>
              </a:lnSpc>
            </a:pPr>
            <a:r>
              <a:rPr lang="en-US" sz="3570" b="0" strike="noStrike" cap="all" spc="-100" dirty="0">
                <a:solidFill>
                  <a:srgbClr val="D1282E"/>
                </a:solidFill>
                <a:latin typeface="Arial Black"/>
                <a:ea typeface="Arial Black"/>
              </a:rPr>
              <a:t>Microservices </a:t>
            </a:r>
            <a:endParaRPr lang="en-US" sz="3570" b="0" strike="noStrike" spc="-1" dirty="0">
              <a:solidFill>
                <a:srgbClr val="000000"/>
              </a:solidFill>
              <a:latin typeface="Arial"/>
            </a:endParaRPr>
          </a:p>
        </p:txBody>
      </p:sp>
      <p:sp>
        <p:nvSpPr>
          <p:cNvPr id="834"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35592A09-B6FE-4821-99AD-A6C5D39F5D9B}" type="slidenum">
              <a:rPr lang="en-US" sz="2400" b="1" strike="noStrike" spc="-1">
                <a:solidFill>
                  <a:srgbClr val="D1282E"/>
                </a:solidFill>
                <a:latin typeface="Arial"/>
                <a:ea typeface="Arial"/>
              </a:rPr>
              <a:t>11</a:t>
            </a:fld>
            <a:endParaRPr lang="en-US" sz="2400" b="0" strike="noStrike" spc="-1">
              <a:latin typeface="Times New Roman"/>
            </a:endParaRPr>
          </a:p>
        </p:txBody>
      </p:sp>
      <p:sp>
        <p:nvSpPr>
          <p:cNvPr id="835" name="TextShape 3"/>
          <p:cNvSpPr txBox="1"/>
          <p:nvPr/>
        </p:nvSpPr>
        <p:spPr>
          <a:xfrm>
            <a:off x="609480" y="1073880"/>
            <a:ext cx="10159560" cy="5051880"/>
          </a:xfrm>
          <a:prstGeom prst="rect">
            <a:avLst/>
          </a:prstGeom>
          <a:noFill/>
          <a:ln w="12600">
            <a:noFill/>
          </a:ln>
        </p:spPr>
        <p:txBody>
          <a:bodyPr lIns="45720" tIns="45000" rIns="45720" bIns="45000">
            <a:noAutofit/>
          </a:bodyPr>
          <a:lstStyle/>
          <a:p>
            <a:pPr marL="343080" indent="-342720">
              <a:lnSpc>
                <a:spcPct val="100000"/>
              </a:lnSpc>
              <a:spcBef>
                <a:spcPts val="601"/>
              </a:spcBef>
              <a:buClr>
                <a:srgbClr val="000000"/>
              </a:buClr>
              <a:buFont typeface="Arial"/>
              <a:buChar char="•"/>
            </a:pPr>
            <a:r>
              <a:rPr lang="en-US" sz="3200" b="1" strike="noStrike" spc="-1">
                <a:solidFill>
                  <a:srgbClr val="000000"/>
                </a:solidFill>
                <a:latin typeface="Arial"/>
                <a:ea typeface="Arial"/>
              </a:rPr>
              <a:t>Microservices are a set of small, independent, composable services.</a:t>
            </a:r>
            <a:endParaRPr lang="en-US" sz="3200" b="1" strike="noStrike" spc="-1">
              <a:solidFill>
                <a:srgbClr val="000000"/>
              </a:solidFill>
              <a:latin typeface="Arial"/>
            </a:endParaRPr>
          </a:p>
          <a:p>
            <a:pPr marL="343080" indent="-342720">
              <a:lnSpc>
                <a:spcPct val="100000"/>
              </a:lnSpc>
              <a:spcBef>
                <a:spcPts val="601"/>
              </a:spcBef>
              <a:buClr>
                <a:srgbClr val="000000"/>
              </a:buClr>
              <a:buFont typeface="Arial"/>
              <a:buChar char="•"/>
            </a:pPr>
            <a:r>
              <a:rPr lang="en-US" sz="3200" b="1" strike="noStrike" spc="-1">
                <a:solidFill>
                  <a:srgbClr val="000000"/>
                </a:solidFill>
                <a:latin typeface="Arial"/>
                <a:ea typeface="Arial"/>
              </a:rPr>
              <a:t>Each service can be accessed by way of a well-known API format such as REST, GraphQL, gRPC or in response to event notifications.</a:t>
            </a:r>
            <a:endParaRPr lang="en-US" sz="3200" b="1" strike="noStrike" spc="-1">
              <a:solidFill>
                <a:srgbClr val="000000"/>
              </a:solidFill>
              <a:latin typeface="Arial"/>
            </a:endParaRPr>
          </a:p>
          <a:p>
            <a:pPr marL="343080" indent="-342720">
              <a:lnSpc>
                <a:spcPct val="100000"/>
              </a:lnSpc>
              <a:spcBef>
                <a:spcPts val="601"/>
              </a:spcBef>
              <a:buClr>
                <a:srgbClr val="000000"/>
              </a:buClr>
              <a:buFont typeface="Arial"/>
              <a:buChar char="•"/>
            </a:pPr>
            <a:r>
              <a:rPr lang="en-US" sz="3200" b="1" strike="noStrike" spc="-1">
                <a:solidFill>
                  <a:srgbClr val="000000"/>
                </a:solidFill>
                <a:latin typeface="Arial"/>
                <a:ea typeface="Arial"/>
              </a:rPr>
              <a:t>This architectural style de-constructs business processes to their most basic level by creating small, separate processes that then replace large, single applications.</a:t>
            </a:r>
            <a:endParaRPr lang="en-US" sz="3200" b="1" strike="noStrike" spc="-1">
              <a:solidFill>
                <a:srgbClr val="000000"/>
              </a:solidFill>
              <a:latin typeface="Arial"/>
            </a:endParaRPr>
          </a:p>
        </p:txBody>
      </p:sp>
      <p:sp>
        <p:nvSpPr>
          <p:cNvPr id="836" name="CustomShape 4"/>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12</a:t>
            </a:fld>
            <a:endParaRPr lang="en-US" sz="2400" b="0" strike="noStrike" spc="-1">
              <a:latin typeface="Times New Roman"/>
            </a:endParaRPr>
          </a:p>
        </p:txBody>
      </p:sp>
      <p:sp>
        <p:nvSpPr>
          <p:cNvPr id="677" name="TextShape 2"/>
          <p:cNvSpPr txBox="1"/>
          <p:nvPr/>
        </p:nvSpPr>
        <p:spPr>
          <a:xfrm>
            <a:off x="609480" y="122400"/>
            <a:ext cx="7721280"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Why Microservices?</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673145"/>
            <a:ext cx="11018700" cy="5630857"/>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571500" indent="-571500">
              <a:lnSpc>
                <a:spcPct val="100000"/>
              </a:lnSpc>
              <a:buFont typeface="Arial" panose="020B0604020202020204" pitchFamily="34" charset="0"/>
              <a:buChar char="•"/>
            </a:pPr>
            <a:r>
              <a:rPr lang="en-GB" sz="4000" dirty="0"/>
              <a:t>Less complexity (maybe) </a:t>
            </a:r>
          </a:p>
          <a:p>
            <a:pPr marL="1028700" lvl="1" indent="-571500">
              <a:buFont typeface="Arial" panose="020B0604020202020204" pitchFamily="34" charset="0"/>
              <a:buChar char="•"/>
            </a:pPr>
            <a:r>
              <a:rPr lang="en-GB" sz="4000" dirty="0"/>
              <a:t>Awesome for teams with varying degrees of experience </a:t>
            </a:r>
          </a:p>
          <a:p>
            <a:pPr marL="571500" indent="-571500">
              <a:lnSpc>
                <a:spcPct val="100000"/>
              </a:lnSpc>
              <a:buFont typeface="Arial" panose="020B0604020202020204" pitchFamily="34" charset="0"/>
              <a:buChar char="•"/>
            </a:pPr>
            <a:r>
              <a:rPr lang="en-GB" sz="4000" dirty="0"/>
              <a:t>Scaling flexibility </a:t>
            </a:r>
          </a:p>
          <a:p>
            <a:pPr marL="571500" indent="-571500">
              <a:lnSpc>
                <a:spcPct val="100000"/>
              </a:lnSpc>
              <a:buFont typeface="Arial" panose="020B0604020202020204" pitchFamily="34" charset="0"/>
              <a:buChar char="•"/>
            </a:pPr>
            <a:r>
              <a:rPr lang="en-GB" sz="4000" dirty="0"/>
              <a:t>More reliability </a:t>
            </a:r>
          </a:p>
          <a:p>
            <a:pPr marL="571500" indent="-571500">
              <a:lnSpc>
                <a:spcPct val="100000"/>
              </a:lnSpc>
              <a:buFont typeface="Arial" panose="020B0604020202020204" pitchFamily="34" charset="0"/>
              <a:buChar char="•"/>
            </a:pPr>
            <a:r>
              <a:rPr lang="en-GB" sz="4000" dirty="0"/>
              <a:t>Less coupling </a:t>
            </a:r>
          </a:p>
          <a:p>
            <a:pPr marL="571500" indent="-571500">
              <a:lnSpc>
                <a:spcPct val="100000"/>
              </a:lnSpc>
              <a:buFont typeface="Arial" panose="020B0604020202020204" pitchFamily="34" charset="0"/>
              <a:buChar char="•"/>
            </a:pPr>
            <a:r>
              <a:rPr lang="en-GB" sz="4000" dirty="0"/>
              <a:t>More choice  of Languages (Polyglot)</a:t>
            </a:r>
          </a:p>
          <a:p>
            <a:pPr marL="571500" indent="-571500">
              <a:lnSpc>
                <a:spcPct val="100000"/>
              </a:lnSpc>
              <a:buFont typeface="Arial" panose="020B0604020202020204" pitchFamily="34" charset="0"/>
              <a:buChar char="•"/>
            </a:pPr>
            <a:r>
              <a:rPr lang="en-GB" sz="4000" dirty="0"/>
              <a:t>Agility: Deploy/upgrade while running.</a:t>
            </a:r>
          </a:p>
          <a:p>
            <a:pPr>
              <a:lnSpc>
                <a:spcPct val="100000"/>
              </a:lnSpc>
            </a:pPr>
            <a:r>
              <a:rPr lang="en-GB" sz="4000" dirty="0"/>
              <a:t> So where is performance in this list?</a:t>
            </a:r>
            <a:endParaRPr lang="en-US" sz="4000" b="0" strike="noStrike" spc="-1" dirty="0">
              <a:latin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7"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80E5EB45-6101-41C2-B8F5-962F650FF566}" type="slidenum">
              <a:rPr lang="en-US" sz="2400" b="1" strike="noStrike" spc="-1">
                <a:solidFill>
                  <a:srgbClr val="D1282E"/>
                </a:solidFill>
                <a:latin typeface="Arial"/>
                <a:ea typeface="Arial"/>
              </a:rPr>
              <a:t>13</a:t>
            </a:fld>
            <a:endParaRPr lang="en-US" sz="2400" b="0" strike="noStrike" spc="-1">
              <a:latin typeface="Times New Roman"/>
            </a:endParaRPr>
          </a:p>
        </p:txBody>
      </p:sp>
      <p:sp>
        <p:nvSpPr>
          <p:cNvPr id="708" name="TextShape 2"/>
          <p:cNvSpPr txBox="1"/>
          <p:nvPr/>
        </p:nvSpPr>
        <p:spPr>
          <a:xfrm>
            <a:off x="609480" y="152640"/>
            <a:ext cx="10660320" cy="992880"/>
          </a:xfrm>
          <a:prstGeom prst="rect">
            <a:avLst/>
          </a:prstGeom>
          <a:noFill/>
          <a:ln w="12600">
            <a:noFill/>
          </a:ln>
        </p:spPr>
        <p:txBody>
          <a:bodyPr lIns="45720" tIns="45000" rIns="45720" bIns="45000" anchor="b">
            <a:normAutofit/>
          </a:bodyPr>
          <a:lstStyle/>
          <a:p>
            <a:pPr>
              <a:lnSpc>
                <a:spcPct val="100000"/>
              </a:lnSpc>
            </a:pPr>
            <a:r>
              <a:rPr lang="en-US" sz="3600" b="0" strike="noStrike" cap="all" spc="-100">
                <a:solidFill>
                  <a:srgbClr val="D1282E"/>
                </a:solidFill>
                <a:latin typeface="Arial Black"/>
                <a:ea typeface="Arial Black"/>
              </a:rPr>
              <a:t>Why Microservices Architecture?</a:t>
            </a:r>
            <a:endParaRPr lang="en-US" sz="3600" b="0" strike="noStrike" spc="-1">
              <a:solidFill>
                <a:srgbClr val="000000"/>
              </a:solidFill>
              <a:latin typeface="Arial"/>
            </a:endParaRPr>
          </a:p>
        </p:txBody>
      </p:sp>
      <p:sp>
        <p:nvSpPr>
          <p:cNvPr id="709"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710" name="CustomShape 4"/>
          <p:cNvSpPr/>
          <p:nvPr/>
        </p:nvSpPr>
        <p:spPr>
          <a:xfrm>
            <a:off x="3503160" y="172404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txBody>
          <a:bodyPr lIns="182880" tIns="91440" bIns="91440" anchor="ctr">
            <a:noAutofit/>
          </a:bodyPr>
          <a:lstStyle/>
          <a:p>
            <a:pPr>
              <a:lnSpc>
                <a:spcPct val="100000"/>
              </a:lnSpc>
            </a:pPr>
            <a:r>
              <a:rPr lang="en-US" sz="1400" b="1" strike="noStrike" spc="-1">
                <a:solidFill>
                  <a:srgbClr val="FFFFFF"/>
                </a:solidFill>
                <a:latin typeface="Arial"/>
                <a:ea typeface="Calibri"/>
              </a:rPr>
              <a:t>Agility</a:t>
            </a:r>
            <a:r>
              <a:rPr lang="en-US" sz="1400" b="0" strike="noStrike" spc="-1">
                <a:solidFill>
                  <a:srgbClr val="FFFFFF"/>
                </a:solidFill>
                <a:latin typeface="Arial"/>
                <a:ea typeface="Calibri"/>
              </a:rPr>
              <a:t> allows organizations to deliver new products, functions, and features </a:t>
            </a:r>
            <a:r>
              <a:rPr lang="en-US" sz="1400" b="1" strike="noStrike" spc="-1">
                <a:solidFill>
                  <a:srgbClr val="FFFFFF"/>
                </a:solidFill>
                <a:latin typeface="Arial"/>
                <a:ea typeface="Calibri"/>
              </a:rPr>
              <a:t>quicker</a:t>
            </a:r>
            <a:endParaRPr lang="en-US" sz="1400" b="0" strike="noStrike" spc="-1">
              <a:latin typeface="Arial"/>
            </a:endParaRPr>
          </a:p>
        </p:txBody>
      </p:sp>
      <p:sp>
        <p:nvSpPr>
          <p:cNvPr id="711" name="CustomShape 5"/>
          <p:cNvSpPr/>
          <p:nvPr/>
        </p:nvSpPr>
        <p:spPr>
          <a:xfrm>
            <a:off x="3503160" y="252288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12" name="CustomShape 6"/>
          <p:cNvSpPr/>
          <p:nvPr/>
        </p:nvSpPr>
        <p:spPr>
          <a:xfrm>
            <a:off x="3503160" y="332208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13" name="CustomShape 7"/>
          <p:cNvSpPr/>
          <p:nvPr/>
        </p:nvSpPr>
        <p:spPr>
          <a:xfrm>
            <a:off x="3503160" y="412092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14" name="CustomShape 8"/>
          <p:cNvSpPr/>
          <p:nvPr/>
        </p:nvSpPr>
        <p:spPr>
          <a:xfrm>
            <a:off x="3503160" y="571896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15" name="CustomShape 9"/>
          <p:cNvSpPr/>
          <p:nvPr/>
        </p:nvSpPr>
        <p:spPr>
          <a:xfrm>
            <a:off x="3503160" y="4920120"/>
            <a:ext cx="8383680" cy="694440"/>
          </a:xfrm>
          <a:prstGeom prst="roundRect">
            <a:avLst>
              <a:gd name="adj" fmla="val 16667"/>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16" name="CustomShape 10"/>
          <p:cNvSpPr/>
          <p:nvPr/>
        </p:nvSpPr>
        <p:spPr>
          <a:xfrm>
            <a:off x="353160" y="1187640"/>
            <a:ext cx="11533680" cy="41976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noAutofit/>
          </a:bodyPr>
          <a:lstStyle/>
          <a:p>
            <a:pPr>
              <a:lnSpc>
                <a:spcPct val="100000"/>
              </a:lnSpc>
            </a:pPr>
            <a:r>
              <a:rPr lang="en-US" sz="1400" b="1" strike="noStrike" spc="-1">
                <a:solidFill>
                  <a:srgbClr val="000000"/>
                </a:solidFill>
                <a:latin typeface="Arial"/>
                <a:ea typeface="Arial"/>
              </a:rPr>
              <a:t>Adopting this architecture increases the potential benefits of complex IT initiatives</a:t>
            </a:r>
            <a:endParaRPr lang="en-US" sz="1400" b="0" strike="noStrike" spc="-1">
              <a:latin typeface="Arial"/>
            </a:endParaRPr>
          </a:p>
        </p:txBody>
      </p:sp>
      <p:sp>
        <p:nvSpPr>
          <p:cNvPr id="717" name="Line 11"/>
          <p:cNvSpPr/>
          <p:nvPr/>
        </p:nvSpPr>
        <p:spPr>
          <a:xfrm>
            <a:off x="1694160" y="205992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18" name="CustomShape 12"/>
          <p:cNvSpPr/>
          <p:nvPr/>
        </p:nvSpPr>
        <p:spPr>
          <a:xfrm>
            <a:off x="3297960" y="1973880"/>
            <a:ext cx="185760" cy="172440"/>
          </a:xfrm>
          <a:prstGeom prst="ellipse">
            <a:avLst/>
          </a:prstGeom>
          <a:ln>
            <a:round/>
          </a:ln>
        </p:spPr>
        <p:style>
          <a:lnRef idx="2">
            <a:schemeClr val="accent1"/>
          </a:lnRef>
          <a:fillRef idx="1">
            <a:schemeClr val="lt1"/>
          </a:fillRef>
          <a:effectRef idx="0">
            <a:schemeClr val="accent1"/>
          </a:effectRef>
          <a:fontRef idx="minor"/>
        </p:style>
      </p:sp>
      <p:sp>
        <p:nvSpPr>
          <p:cNvPr id="719" name="CustomShape 13"/>
          <p:cNvSpPr/>
          <p:nvPr/>
        </p:nvSpPr>
        <p:spPr>
          <a:xfrm>
            <a:off x="345600" y="1714680"/>
            <a:ext cx="744120" cy="690840"/>
          </a:xfrm>
          <a:prstGeom prst="rect">
            <a:avLst/>
          </a:prstGeom>
          <a:solidFill>
            <a:schemeClr val="accent1"/>
          </a:solidFill>
          <a:ln>
            <a:noFill/>
          </a:ln>
        </p:spPr>
        <p:style>
          <a:lnRef idx="2">
            <a:schemeClr val="accent1"/>
          </a:lnRef>
          <a:fillRef idx="1">
            <a:schemeClr val="lt1"/>
          </a:fillRef>
          <a:effectRef idx="0">
            <a:schemeClr val="accent1"/>
          </a:effectRef>
          <a:fontRef idx="minor"/>
        </p:style>
      </p:sp>
      <p:sp>
        <p:nvSpPr>
          <p:cNvPr id="720" name="CustomShape 14"/>
          <p:cNvSpPr/>
          <p:nvPr/>
        </p:nvSpPr>
        <p:spPr>
          <a:xfrm>
            <a:off x="1091880" y="1718280"/>
            <a:ext cx="2044440" cy="68328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Agility</a:t>
            </a:r>
            <a:endParaRPr lang="en-US" sz="1400" b="0" strike="noStrike" spc="-1">
              <a:latin typeface="Arial"/>
            </a:endParaRPr>
          </a:p>
        </p:txBody>
      </p:sp>
      <p:sp>
        <p:nvSpPr>
          <p:cNvPr id="721" name="Line 15"/>
          <p:cNvSpPr/>
          <p:nvPr/>
        </p:nvSpPr>
        <p:spPr>
          <a:xfrm>
            <a:off x="1694160" y="285912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22" name="CustomShape 16"/>
          <p:cNvSpPr/>
          <p:nvPr/>
        </p:nvSpPr>
        <p:spPr>
          <a:xfrm>
            <a:off x="3297960" y="2772720"/>
            <a:ext cx="185760" cy="172440"/>
          </a:xfrm>
          <a:prstGeom prst="ellipse">
            <a:avLst/>
          </a:prstGeom>
          <a:ln>
            <a:round/>
          </a:ln>
        </p:spPr>
        <p:style>
          <a:lnRef idx="2">
            <a:schemeClr val="accent1"/>
          </a:lnRef>
          <a:fillRef idx="1">
            <a:schemeClr val="lt1"/>
          </a:fillRef>
          <a:effectRef idx="0">
            <a:schemeClr val="accent1"/>
          </a:effectRef>
          <a:fontRef idx="minor"/>
        </p:style>
      </p:sp>
      <p:sp>
        <p:nvSpPr>
          <p:cNvPr id="723" name="CustomShape 17"/>
          <p:cNvSpPr/>
          <p:nvPr/>
        </p:nvSpPr>
        <p:spPr>
          <a:xfrm>
            <a:off x="3503160" y="2553840"/>
            <a:ext cx="8383680" cy="609840"/>
          </a:xfrm>
          <a:prstGeom prst="rect">
            <a:avLst/>
          </a:prstGeom>
          <a:noFill/>
          <a:ln>
            <a:noFill/>
          </a:ln>
        </p:spPr>
        <p:style>
          <a:lnRef idx="0">
            <a:scrgbClr r="0" g="0" b="0"/>
          </a:lnRef>
          <a:fillRef idx="0">
            <a:scrgbClr r="0" g="0" b="0"/>
          </a:fillRef>
          <a:effectRef idx="0">
            <a:scrgbClr r="0" g="0" b="0"/>
          </a:effectRef>
          <a:fontRef idx="minor"/>
        </p:style>
        <p:txBody>
          <a:bodyPr lIns="182880" tIns="91440" rIns="90000" bIns="91440" anchor="ctr">
            <a:spAutoFit/>
          </a:bodyPr>
          <a:lstStyle/>
          <a:p>
            <a:pPr>
              <a:lnSpc>
                <a:spcPct val="100000"/>
              </a:lnSpc>
            </a:pPr>
            <a:r>
              <a:rPr lang="en-US" sz="1400" b="0" strike="noStrike" spc="-1">
                <a:solidFill>
                  <a:srgbClr val="FFFFFF"/>
                </a:solidFill>
                <a:latin typeface="Arial"/>
                <a:ea typeface="Arial"/>
              </a:rPr>
              <a:t>Independent components move new features into production quicker and provide </a:t>
            </a:r>
            <a:r>
              <a:rPr lang="en-US" sz="1400" b="1" strike="noStrike" spc="-1">
                <a:solidFill>
                  <a:srgbClr val="FFFFFF"/>
                </a:solidFill>
                <a:latin typeface="Arial"/>
                <a:ea typeface="Arial"/>
              </a:rPr>
              <a:t>more flexibility </a:t>
            </a:r>
            <a:r>
              <a:rPr lang="en-US" sz="1400" b="0" strike="noStrike" spc="-1">
                <a:solidFill>
                  <a:srgbClr val="FFFFFF"/>
                </a:solidFill>
                <a:latin typeface="Arial"/>
                <a:ea typeface="Arial"/>
              </a:rPr>
              <a:t>for piloting and prototyping, thus </a:t>
            </a:r>
            <a:r>
              <a:rPr lang="en-US" sz="1400" b="1" strike="noStrike" spc="-1">
                <a:solidFill>
                  <a:srgbClr val="FFFFFF"/>
                </a:solidFill>
                <a:latin typeface="Arial"/>
                <a:ea typeface="Arial"/>
              </a:rPr>
              <a:t>reducing time to market</a:t>
            </a:r>
            <a:endParaRPr lang="en-US" sz="1400" b="0" strike="noStrike" spc="-1">
              <a:latin typeface="Arial"/>
            </a:endParaRPr>
          </a:p>
        </p:txBody>
      </p:sp>
      <p:sp>
        <p:nvSpPr>
          <p:cNvPr id="724" name="CustomShape 18"/>
          <p:cNvSpPr/>
          <p:nvPr/>
        </p:nvSpPr>
        <p:spPr>
          <a:xfrm>
            <a:off x="345600" y="2513520"/>
            <a:ext cx="744120" cy="690840"/>
          </a:xfrm>
          <a:prstGeom prst="rect">
            <a:avLst/>
          </a:prstGeom>
          <a:solidFill>
            <a:schemeClr val="accent1"/>
          </a:solidFill>
          <a:ln>
            <a:noFill/>
          </a:ln>
        </p:spPr>
        <p:style>
          <a:lnRef idx="2">
            <a:schemeClr val="accent1"/>
          </a:lnRef>
          <a:fillRef idx="1">
            <a:schemeClr val="lt1"/>
          </a:fillRef>
          <a:effectRef idx="0">
            <a:schemeClr val="accent1"/>
          </a:effectRef>
          <a:fontRef idx="minor"/>
        </p:style>
      </p:sp>
      <p:sp>
        <p:nvSpPr>
          <p:cNvPr id="725" name="CustomShape 19"/>
          <p:cNvSpPr/>
          <p:nvPr/>
        </p:nvSpPr>
        <p:spPr>
          <a:xfrm>
            <a:off x="1091880" y="2517480"/>
            <a:ext cx="2044440" cy="68328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Reduce time to market</a:t>
            </a:r>
            <a:endParaRPr lang="en-US" sz="1400" b="0" strike="noStrike" spc="-1">
              <a:latin typeface="Arial"/>
            </a:endParaRPr>
          </a:p>
        </p:txBody>
      </p:sp>
      <p:sp>
        <p:nvSpPr>
          <p:cNvPr id="726" name="Line 20"/>
          <p:cNvSpPr/>
          <p:nvPr/>
        </p:nvSpPr>
        <p:spPr>
          <a:xfrm>
            <a:off x="1694160" y="365796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27" name="CustomShape 21"/>
          <p:cNvSpPr/>
          <p:nvPr/>
        </p:nvSpPr>
        <p:spPr>
          <a:xfrm>
            <a:off x="3297960" y="3571920"/>
            <a:ext cx="185760" cy="172440"/>
          </a:xfrm>
          <a:prstGeom prst="ellipse">
            <a:avLst/>
          </a:prstGeom>
          <a:ln>
            <a:round/>
          </a:ln>
        </p:spPr>
        <p:style>
          <a:lnRef idx="2">
            <a:schemeClr val="accent1"/>
          </a:lnRef>
          <a:fillRef idx="1">
            <a:schemeClr val="lt1"/>
          </a:fillRef>
          <a:effectRef idx="0">
            <a:schemeClr val="accent1"/>
          </a:effectRef>
          <a:fontRef idx="minor"/>
        </p:style>
      </p:sp>
      <p:sp>
        <p:nvSpPr>
          <p:cNvPr id="728" name="CustomShape 22"/>
          <p:cNvSpPr/>
          <p:nvPr/>
        </p:nvSpPr>
        <p:spPr>
          <a:xfrm>
            <a:off x="3503160" y="3353040"/>
            <a:ext cx="8002080" cy="609840"/>
          </a:xfrm>
          <a:prstGeom prst="rect">
            <a:avLst/>
          </a:prstGeom>
          <a:noFill/>
          <a:ln>
            <a:noFill/>
          </a:ln>
        </p:spPr>
        <p:style>
          <a:lnRef idx="0">
            <a:scrgbClr r="0" g="0" b="0"/>
          </a:lnRef>
          <a:fillRef idx="0">
            <a:scrgbClr r="0" g="0" b="0"/>
          </a:fillRef>
          <a:effectRef idx="0">
            <a:scrgbClr r="0" g="0" b="0"/>
          </a:effectRef>
          <a:fontRef idx="minor"/>
        </p:style>
        <p:txBody>
          <a:bodyPr lIns="182880" tIns="91440" rIns="90000" bIns="91440" anchor="ctr">
            <a:spAutoFit/>
          </a:bodyPr>
          <a:lstStyle/>
          <a:p>
            <a:pPr>
              <a:lnSpc>
                <a:spcPct val="100000"/>
              </a:lnSpc>
            </a:pPr>
            <a:r>
              <a:rPr lang="en-US" sz="1400" b="1" strike="noStrike" spc="-1">
                <a:solidFill>
                  <a:srgbClr val="FFFFFF"/>
                </a:solidFill>
                <a:latin typeface="Arial"/>
                <a:ea typeface="Arial"/>
              </a:rPr>
              <a:t>Composability</a:t>
            </a:r>
            <a:r>
              <a:rPr lang="en-US" sz="1400" b="0" strike="noStrike" spc="-1">
                <a:solidFill>
                  <a:srgbClr val="FFFFFF"/>
                </a:solidFill>
                <a:latin typeface="Arial"/>
                <a:ea typeface="Arial"/>
              </a:rPr>
              <a:t> reduces development time, provides a compound benefit through reusability over time, and guarantees</a:t>
            </a:r>
            <a:r>
              <a:rPr lang="en-US" sz="1400" b="1" strike="noStrike" spc="-1">
                <a:solidFill>
                  <a:srgbClr val="FFFFFF"/>
                </a:solidFill>
                <a:latin typeface="Arial"/>
                <a:ea typeface="Arial"/>
              </a:rPr>
              <a:t> system scalability</a:t>
            </a:r>
            <a:endParaRPr lang="en-US" sz="1400" b="0" strike="noStrike" spc="-1">
              <a:latin typeface="Arial"/>
            </a:endParaRPr>
          </a:p>
        </p:txBody>
      </p:sp>
      <p:sp>
        <p:nvSpPr>
          <p:cNvPr id="729" name="CustomShape 23"/>
          <p:cNvSpPr/>
          <p:nvPr/>
        </p:nvSpPr>
        <p:spPr>
          <a:xfrm>
            <a:off x="345600" y="3312360"/>
            <a:ext cx="744120" cy="690840"/>
          </a:xfrm>
          <a:prstGeom prst="rect">
            <a:avLst/>
          </a:prstGeom>
          <a:solidFill>
            <a:schemeClr val="accent1"/>
          </a:solidFill>
          <a:ln>
            <a:noFill/>
          </a:ln>
        </p:spPr>
        <p:style>
          <a:lnRef idx="2">
            <a:schemeClr val="accent1"/>
          </a:lnRef>
          <a:fillRef idx="1">
            <a:schemeClr val="lt1"/>
          </a:fillRef>
          <a:effectRef idx="0">
            <a:schemeClr val="accent1"/>
          </a:effectRef>
          <a:fontRef idx="minor"/>
        </p:style>
      </p:sp>
      <p:sp>
        <p:nvSpPr>
          <p:cNvPr id="730" name="CustomShape 24"/>
          <p:cNvSpPr/>
          <p:nvPr/>
        </p:nvSpPr>
        <p:spPr>
          <a:xfrm>
            <a:off x="1091880" y="3321360"/>
            <a:ext cx="2044440" cy="67824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Composability</a:t>
            </a:r>
            <a:endParaRPr lang="en-US" sz="1400" b="0" strike="noStrike" spc="-1">
              <a:latin typeface="Arial"/>
            </a:endParaRPr>
          </a:p>
        </p:txBody>
      </p:sp>
      <p:sp>
        <p:nvSpPr>
          <p:cNvPr id="731" name="Line 25"/>
          <p:cNvSpPr/>
          <p:nvPr/>
        </p:nvSpPr>
        <p:spPr>
          <a:xfrm>
            <a:off x="1694160" y="445680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32" name="CustomShape 26"/>
          <p:cNvSpPr/>
          <p:nvPr/>
        </p:nvSpPr>
        <p:spPr>
          <a:xfrm>
            <a:off x="3297960" y="4370760"/>
            <a:ext cx="185760" cy="172440"/>
          </a:xfrm>
          <a:prstGeom prst="ellipse">
            <a:avLst/>
          </a:prstGeom>
          <a:ln>
            <a:round/>
          </a:ln>
        </p:spPr>
        <p:style>
          <a:lnRef idx="2">
            <a:schemeClr val="accent1"/>
          </a:lnRef>
          <a:fillRef idx="1">
            <a:schemeClr val="lt1"/>
          </a:fillRef>
          <a:effectRef idx="0">
            <a:schemeClr val="accent1"/>
          </a:effectRef>
          <a:fontRef idx="minor"/>
        </p:style>
      </p:sp>
      <p:sp>
        <p:nvSpPr>
          <p:cNvPr id="733" name="CustomShape 27"/>
          <p:cNvSpPr/>
          <p:nvPr/>
        </p:nvSpPr>
        <p:spPr>
          <a:xfrm>
            <a:off x="3503160" y="4151880"/>
            <a:ext cx="8002080" cy="609840"/>
          </a:xfrm>
          <a:prstGeom prst="rect">
            <a:avLst/>
          </a:prstGeom>
          <a:noFill/>
          <a:ln>
            <a:noFill/>
          </a:ln>
        </p:spPr>
        <p:style>
          <a:lnRef idx="0">
            <a:scrgbClr r="0" g="0" b="0"/>
          </a:lnRef>
          <a:fillRef idx="0">
            <a:scrgbClr r="0" g="0" b="0"/>
          </a:fillRef>
          <a:effectRef idx="0">
            <a:scrgbClr r="0" g="0" b="0"/>
          </a:effectRef>
          <a:fontRef idx="minor"/>
        </p:style>
        <p:txBody>
          <a:bodyPr lIns="182880" tIns="91440" rIns="90000" bIns="91440" anchor="ctr">
            <a:spAutoFit/>
          </a:bodyPr>
          <a:lstStyle/>
          <a:p>
            <a:pPr>
              <a:lnSpc>
                <a:spcPct val="100000"/>
              </a:lnSpc>
            </a:pPr>
            <a:r>
              <a:rPr lang="en-US" sz="1400" b="1" strike="noStrike" spc="-1">
                <a:solidFill>
                  <a:srgbClr val="FFFFFF"/>
                </a:solidFill>
                <a:latin typeface="Arial"/>
                <a:ea typeface="Arial"/>
              </a:rPr>
              <a:t>Comprehensibility</a:t>
            </a:r>
            <a:r>
              <a:rPr lang="en-US" sz="1400" b="0" strike="noStrike" spc="-1">
                <a:solidFill>
                  <a:srgbClr val="FFFFFF"/>
                </a:solidFill>
                <a:latin typeface="Arial"/>
                <a:ea typeface="Arial"/>
              </a:rPr>
              <a:t> of the software system </a:t>
            </a:r>
            <a:r>
              <a:rPr lang="en-US" sz="1400" b="1" strike="noStrike" spc="-1">
                <a:solidFill>
                  <a:srgbClr val="FFFFFF"/>
                </a:solidFill>
                <a:latin typeface="Arial"/>
                <a:ea typeface="Arial"/>
              </a:rPr>
              <a:t>simplifies development planning</a:t>
            </a:r>
            <a:r>
              <a:rPr lang="en-US" sz="1400" b="0" strike="noStrike" spc="-1">
                <a:solidFill>
                  <a:srgbClr val="FFFFFF"/>
                </a:solidFill>
                <a:latin typeface="Arial"/>
                <a:ea typeface="Arial"/>
              </a:rPr>
              <a:t>, increases accuracy, and </a:t>
            </a:r>
            <a:r>
              <a:rPr lang="en-US" sz="1400" b="1" strike="noStrike" spc="-1">
                <a:solidFill>
                  <a:srgbClr val="FFFFFF"/>
                </a:solidFill>
                <a:latin typeface="Arial"/>
                <a:ea typeface="Arial"/>
              </a:rPr>
              <a:t>accelerates new resource integration</a:t>
            </a:r>
            <a:endParaRPr lang="en-US" sz="1400" b="0" strike="noStrike" spc="-1">
              <a:latin typeface="Arial"/>
            </a:endParaRPr>
          </a:p>
        </p:txBody>
      </p:sp>
      <p:sp>
        <p:nvSpPr>
          <p:cNvPr id="734" name="CustomShape 28"/>
          <p:cNvSpPr/>
          <p:nvPr/>
        </p:nvSpPr>
        <p:spPr>
          <a:xfrm>
            <a:off x="345600" y="4111560"/>
            <a:ext cx="744120" cy="690840"/>
          </a:xfrm>
          <a:prstGeom prst="rect">
            <a:avLst/>
          </a:prstGeom>
          <a:solidFill>
            <a:schemeClr val="accent1"/>
          </a:solidFill>
          <a:ln>
            <a:noFill/>
          </a:ln>
        </p:spPr>
        <p:style>
          <a:lnRef idx="2">
            <a:schemeClr val="accent1"/>
          </a:lnRef>
          <a:fillRef idx="1">
            <a:schemeClr val="lt1"/>
          </a:fillRef>
          <a:effectRef idx="0">
            <a:schemeClr val="accent1"/>
          </a:effectRef>
          <a:fontRef idx="minor"/>
        </p:style>
      </p:sp>
      <p:sp>
        <p:nvSpPr>
          <p:cNvPr id="735" name="CustomShape 29"/>
          <p:cNvSpPr/>
          <p:nvPr/>
        </p:nvSpPr>
        <p:spPr>
          <a:xfrm>
            <a:off x="1091880" y="4115520"/>
            <a:ext cx="2044440" cy="68328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Comprehensibility</a:t>
            </a:r>
            <a:endParaRPr lang="en-US" sz="1400" b="0" strike="noStrike" spc="-1">
              <a:latin typeface="Arial"/>
            </a:endParaRPr>
          </a:p>
        </p:txBody>
      </p:sp>
      <p:sp>
        <p:nvSpPr>
          <p:cNvPr id="736" name="Line 30"/>
          <p:cNvSpPr/>
          <p:nvPr/>
        </p:nvSpPr>
        <p:spPr>
          <a:xfrm>
            <a:off x="1694160" y="605484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37" name="CustomShape 31"/>
          <p:cNvSpPr/>
          <p:nvPr/>
        </p:nvSpPr>
        <p:spPr>
          <a:xfrm flipV="1">
            <a:off x="3297960" y="5968080"/>
            <a:ext cx="185760" cy="172440"/>
          </a:xfrm>
          <a:prstGeom prst="ellipse">
            <a:avLst/>
          </a:prstGeom>
          <a:ln>
            <a:round/>
          </a:ln>
        </p:spPr>
        <p:style>
          <a:lnRef idx="2">
            <a:schemeClr val="accent1"/>
          </a:lnRef>
          <a:fillRef idx="1">
            <a:schemeClr val="lt1"/>
          </a:fillRef>
          <a:effectRef idx="0">
            <a:schemeClr val="accent1"/>
          </a:effectRef>
          <a:fontRef idx="minor"/>
        </p:style>
      </p:sp>
      <p:sp>
        <p:nvSpPr>
          <p:cNvPr id="738" name="CustomShape 32"/>
          <p:cNvSpPr/>
          <p:nvPr/>
        </p:nvSpPr>
        <p:spPr>
          <a:xfrm>
            <a:off x="3503160" y="5749920"/>
            <a:ext cx="8002080" cy="609840"/>
          </a:xfrm>
          <a:prstGeom prst="rect">
            <a:avLst/>
          </a:prstGeom>
          <a:noFill/>
          <a:ln>
            <a:noFill/>
          </a:ln>
        </p:spPr>
        <p:style>
          <a:lnRef idx="0">
            <a:scrgbClr r="0" g="0" b="0"/>
          </a:lnRef>
          <a:fillRef idx="0">
            <a:scrgbClr r="0" g="0" b="0"/>
          </a:fillRef>
          <a:effectRef idx="0">
            <a:scrgbClr r="0" g="0" b="0"/>
          </a:effectRef>
          <a:fontRef idx="minor"/>
        </p:style>
        <p:txBody>
          <a:bodyPr lIns="182880" tIns="91440" rIns="90000" bIns="91440" anchor="ctr">
            <a:spAutoFit/>
          </a:bodyPr>
          <a:lstStyle/>
          <a:p>
            <a:pPr>
              <a:lnSpc>
                <a:spcPct val="100000"/>
              </a:lnSpc>
            </a:pPr>
            <a:r>
              <a:rPr lang="en-US" sz="1400" b="1" strike="noStrike" spc="-1">
                <a:solidFill>
                  <a:srgbClr val="FFFFFF"/>
                </a:solidFill>
                <a:latin typeface="Arial"/>
                <a:ea typeface="Arial"/>
              </a:rPr>
              <a:t>Reduce cost </a:t>
            </a:r>
            <a:r>
              <a:rPr lang="en-US" sz="1400" b="0" strike="noStrike" spc="-1">
                <a:solidFill>
                  <a:srgbClr val="FFFFFF"/>
                </a:solidFill>
                <a:latin typeface="Arial"/>
                <a:ea typeface="Arial"/>
              </a:rPr>
              <a:t>at operating speed by reducing the overall cost of designing, implementing, and deploying services  </a:t>
            </a:r>
            <a:endParaRPr lang="en-US" sz="1400" b="0" strike="noStrike" spc="-1">
              <a:latin typeface="Arial"/>
            </a:endParaRPr>
          </a:p>
        </p:txBody>
      </p:sp>
      <p:sp>
        <p:nvSpPr>
          <p:cNvPr id="739" name="CustomShape 33"/>
          <p:cNvSpPr/>
          <p:nvPr/>
        </p:nvSpPr>
        <p:spPr>
          <a:xfrm flipV="1">
            <a:off x="345600" y="5708880"/>
            <a:ext cx="744120" cy="690840"/>
          </a:xfrm>
          <a:prstGeom prst="rect">
            <a:avLst/>
          </a:prstGeom>
          <a:solidFill>
            <a:schemeClr val="accent1"/>
          </a:solidFill>
          <a:ln>
            <a:noFill/>
          </a:ln>
        </p:spPr>
        <p:style>
          <a:lnRef idx="2">
            <a:schemeClr val="accent1"/>
          </a:lnRef>
          <a:fillRef idx="1">
            <a:schemeClr val="lt1"/>
          </a:fillRef>
          <a:effectRef idx="0">
            <a:schemeClr val="accent1"/>
          </a:effectRef>
          <a:fontRef idx="minor"/>
        </p:style>
      </p:sp>
      <p:sp>
        <p:nvSpPr>
          <p:cNvPr id="740" name="CustomShape 34"/>
          <p:cNvSpPr/>
          <p:nvPr/>
        </p:nvSpPr>
        <p:spPr>
          <a:xfrm rot="10800000" flipV="1">
            <a:off x="1092240" y="5713560"/>
            <a:ext cx="2044440" cy="68328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Cost reduction</a:t>
            </a:r>
            <a:endParaRPr lang="en-US" sz="1400" b="0" strike="noStrike" spc="-1">
              <a:latin typeface="Arial"/>
            </a:endParaRPr>
          </a:p>
        </p:txBody>
      </p:sp>
      <p:sp>
        <p:nvSpPr>
          <p:cNvPr id="741" name="CustomShape 35"/>
          <p:cNvSpPr/>
          <p:nvPr/>
        </p:nvSpPr>
        <p:spPr>
          <a:xfrm>
            <a:off x="3503160" y="4951080"/>
            <a:ext cx="8002080" cy="609840"/>
          </a:xfrm>
          <a:prstGeom prst="rect">
            <a:avLst/>
          </a:prstGeom>
          <a:noFill/>
          <a:ln>
            <a:noFill/>
          </a:ln>
        </p:spPr>
        <p:style>
          <a:lnRef idx="0">
            <a:scrgbClr r="0" g="0" b="0"/>
          </a:lnRef>
          <a:fillRef idx="0">
            <a:scrgbClr r="0" g="0" b="0"/>
          </a:fillRef>
          <a:effectRef idx="0">
            <a:scrgbClr r="0" g="0" b="0"/>
          </a:effectRef>
          <a:fontRef idx="minor"/>
        </p:style>
        <p:txBody>
          <a:bodyPr lIns="182880" tIns="91440" rIns="90000" bIns="91440" anchor="ctr">
            <a:spAutoFit/>
          </a:bodyPr>
          <a:lstStyle/>
          <a:p>
            <a:pPr>
              <a:lnSpc>
                <a:spcPct val="100000"/>
              </a:lnSpc>
            </a:pPr>
            <a:r>
              <a:rPr lang="en-US" sz="1400" b="1" strike="noStrike" spc="-1">
                <a:solidFill>
                  <a:srgbClr val="FFFFFF"/>
                </a:solidFill>
                <a:latin typeface="Arial"/>
                <a:ea typeface="Arial"/>
              </a:rPr>
              <a:t>Polyglotism</a:t>
            </a:r>
            <a:r>
              <a:rPr lang="en-US" sz="1400" b="0" strike="noStrike" spc="-1">
                <a:solidFill>
                  <a:srgbClr val="FFFFFF"/>
                </a:solidFill>
                <a:latin typeface="Arial"/>
                <a:ea typeface="Arial"/>
              </a:rPr>
              <a:t> permits the use of the </a:t>
            </a:r>
            <a:r>
              <a:rPr lang="en-US" sz="1400" b="1" strike="noStrike" spc="-1">
                <a:solidFill>
                  <a:srgbClr val="FFFFFF"/>
                </a:solidFill>
                <a:latin typeface="Arial"/>
                <a:ea typeface="Arial"/>
              </a:rPr>
              <a:t>right tools for the right task</a:t>
            </a:r>
            <a:r>
              <a:rPr lang="en-US" sz="1400" b="0" strike="noStrike" spc="-1">
                <a:solidFill>
                  <a:srgbClr val="FFFFFF"/>
                </a:solidFill>
                <a:latin typeface="Arial"/>
                <a:ea typeface="Arial"/>
              </a:rPr>
              <a:t>, thus accelerating technology introduction and increasing solution options</a:t>
            </a:r>
            <a:endParaRPr lang="en-US" sz="1400" b="0" strike="noStrike" spc="-1">
              <a:latin typeface="Arial"/>
            </a:endParaRPr>
          </a:p>
        </p:txBody>
      </p:sp>
      <p:sp>
        <p:nvSpPr>
          <p:cNvPr id="742" name="Line 36"/>
          <p:cNvSpPr/>
          <p:nvPr/>
        </p:nvSpPr>
        <p:spPr>
          <a:xfrm>
            <a:off x="1694160" y="5256000"/>
            <a:ext cx="1692000" cy="0"/>
          </a:xfrm>
          <a:prstGeom prst="line">
            <a:avLst/>
          </a:prstGeom>
          <a:ln w="28440">
            <a:solidFill>
              <a:srgbClr val="777777"/>
            </a:solidFill>
            <a:prstDash val="sysDot"/>
            <a:round/>
          </a:ln>
        </p:spPr>
        <p:style>
          <a:lnRef idx="1">
            <a:schemeClr val="accent1"/>
          </a:lnRef>
          <a:fillRef idx="0">
            <a:schemeClr val="accent1"/>
          </a:fillRef>
          <a:effectRef idx="0">
            <a:schemeClr val="accent1"/>
          </a:effectRef>
          <a:fontRef idx="minor"/>
        </p:style>
      </p:sp>
      <p:sp>
        <p:nvSpPr>
          <p:cNvPr id="743" name="CustomShape 37"/>
          <p:cNvSpPr/>
          <p:nvPr/>
        </p:nvSpPr>
        <p:spPr>
          <a:xfrm flipV="1">
            <a:off x="345600" y="4909680"/>
            <a:ext cx="744120" cy="690840"/>
          </a:xfrm>
          <a:prstGeom prst="rect">
            <a:avLst/>
          </a:prstGeom>
          <a:solidFill>
            <a:schemeClr val="accent1"/>
          </a:solidFill>
          <a:ln>
            <a:solidFill>
              <a:schemeClr val="accent1"/>
            </a:solidFill>
            <a:round/>
          </a:ln>
        </p:spPr>
        <p:style>
          <a:lnRef idx="2">
            <a:schemeClr val="accent1"/>
          </a:lnRef>
          <a:fillRef idx="1">
            <a:schemeClr val="lt1"/>
          </a:fillRef>
          <a:effectRef idx="0">
            <a:schemeClr val="accent1"/>
          </a:effectRef>
          <a:fontRef idx="minor"/>
        </p:style>
      </p:sp>
      <p:sp>
        <p:nvSpPr>
          <p:cNvPr id="744" name="CustomShape 38"/>
          <p:cNvSpPr/>
          <p:nvPr/>
        </p:nvSpPr>
        <p:spPr>
          <a:xfrm rot="10800000" flipV="1">
            <a:off x="1092240" y="4906440"/>
            <a:ext cx="2044440" cy="690840"/>
          </a:xfrm>
          <a:prstGeom prst="rect">
            <a:avLst/>
          </a:prstGeom>
          <a:solidFill>
            <a:schemeClr val="bg1">
              <a:lumMod val="95000"/>
            </a:schemeClr>
          </a:solidFill>
          <a:ln>
            <a:solidFill>
              <a:schemeClr val="accent1"/>
            </a:solidFill>
            <a:round/>
          </a:ln>
        </p:spPr>
        <p:style>
          <a:lnRef idx="2">
            <a:schemeClr val="accent1"/>
          </a:lnRef>
          <a:fillRef idx="1">
            <a:schemeClr val="lt1"/>
          </a:fillRef>
          <a:effectRef idx="0">
            <a:schemeClr val="accent1"/>
          </a:effectRef>
          <a:fontRef idx="minor"/>
        </p:style>
        <p:txBody>
          <a:bodyPr lIns="90000" tIns="45000" rIns="90000" bIns="45000" anchor="ctr">
            <a:noAutofit/>
          </a:bodyPr>
          <a:lstStyle/>
          <a:p>
            <a:pPr algn="ctr">
              <a:lnSpc>
                <a:spcPct val="100000"/>
              </a:lnSpc>
            </a:pPr>
            <a:r>
              <a:rPr lang="en-US" sz="1400" b="1" strike="noStrike" spc="-1">
                <a:solidFill>
                  <a:srgbClr val="000000"/>
                </a:solidFill>
                <a:latin typeface="Arial"/>
                <a:ea typeface="Calibri"/>
              </a:rPr>
              <a:t>Polyglotism</a:t>
            </a:r>
            <a:endParaRPr lang="en-US" sz="1400" b="0" strike="noStrike" spc="-1">
              <a:latin typeface="Arial"/>
            </a:endParaRPr>
          </a:p>
        </p:txBody>
      </p:sp>
      <p:sp>
        <p:nvSpPr>
          <p:cNvPr id="745" name="CustomShape 39"/>
          <p:cNvSpPr/>
          <p:nvPr/>
        </p:nvSpPr>
        <p:spPr>
          <a:xfrm flipV="1">
            <a:off x="3297960" y="5168880"/>
            <a:ext cx="185760" cy="172440"/>
          </a:xfrm>
          <a:prstGeom prst="ellipse">
            <a:avLst/>
          </a:prstGeom>
          <a:ln>
            <a:round/>
          </a:ln>
        </p:spPr>
        <p:style>
          <a:lnRef idx="2">
            <a:schemeClr val="accent1"/>
          </a:lnRef>
          <a:fillRef idx="1">
            <a:schemeClr val="lt1"/>
          </a:fillRef>
          <a:effectRef idx="0">
            <a:schemeClr val="accent1"/>
          </a:effectRef>
          <a:fontRef idx="minor"/>
        </p:style>
      </p:sp>
      <p:grpSp>
        <p:nvGrpSpPr>
          <p:cNvPr id="746" name="Group 40"/>
          <p:cNvGrpSpPr/>
          <p:nvPr/>
        </p:nvGrpSpPr>
        <p:grpSpPr>
          <a:xfrm>
            <a:off x="550800" y="1882080"/>
            <a:ext cx="337680" cy="374040"/>
            <a:chOff x="550800" y="1882080"/>
            <a:chExt cx="337680" cy="374040"/>
          </a:xfrm>
        </p:grpSpPr>
        <p:sp>
          <p:nvSpPr>
            <p:cNvPr id="747" name="CustomShape 41"/>
            <p:cNvSpPr/>
            <p:nvPr/>
          </p:nvSpPr>
          <p:spPr>
            <a:xfrm>
              <a:off x="550800" y="1944360"/>
              <a:ext cx="337680" cy="311760"/>
            </a:xfrm>
            <a:custGeom>
              <a:avLst/>
              <a:gdLst/>
              <a:ahLst/>
              <a:cxnLst/>
              <a:rect l="l" t="t" r="r" b="b"/>
              <a:pathLst>
                <a:path w="240" h="240">
                  <a:moveTo>
                    <a:pt x="120" y="240"/>
                  </a:moveTo>
                  <a:cubicBezTo>
                    <a:pt x="54" y="240"/>
                    <a:pt x="0" y="186"/>
                    <a:pt x="0" y="120"/>
                  </a:cubicBezTo>
                  <a:cubicBezTo>
                    <a:pt x="0" y="54"/>
                    <a:pt x="54" y="0"/>
                    <a:pt x="120" y="0"/>
                  </a:cubicBezTo>
                  <a:cubicBezTo>
                    <a:pt x="186" y="0"/>
                    <a:pt x="240" y="54"/>
                    <a:pt x="240" y="120"/>
                  </a:cubicBezTo>
                  <a:cubicBezTo>
                    <a:pt x="240" y="186"/>
                    <a:pt x="186" y="240"/>
                    <a:pt x="120" y="240"/>
                  </a:cubicBezTo>
                  <a:close/>
                  <a:moveTo>
                    <a:pt x="120" y="12"/>
                  </a:moveTo>
                  <a:cubicBezTo>
                    <a:pt x="60" y="12"/>
                    <a:pt x="12" y="60"/>
                    <a:pt x="12" y="120"/>
                  </a:cubicBezTo>
                  <a:cubicBezTo>
                    <a:pt x="12" y="179"/>
                    <a:pt x="60" y="228"/>
                    <a:pt x="120" y="228"/>
                  </a:cubicBezTo>
                  <a:cubicBezTo>
                    <a:pt x="179" y="228"/>
                    <a:pt x="228" y="179"/>
                    <a:pt x="228" y="120"/>
                  </a:cubicBezTo>
                  <a:cubicBezTo>
                    <a:pt x="228" y="60"/>
                    <a:pt x="179" y="12"/>
                    <a:pt x="120" y="1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48" name="CustomShape 42"/>
            <p:cNvSpPr/>
            <p:nvPr/>
          </p:nvSpPr>
          <p:spPr>
            <a:xfrm>
              <a:off x="662040" y="1882080"/>
              <a:ext cx="117000" cy="15480"/>
            </a:xfrm>
            <a:custGeom>
              <a:avLst/>
              <a:gdLst/>
              <a:ahLst/>
              <a:cxnLst/>
              <a:rect l="l" t="t" r="r" b="b"/>
              <a:pathLst>
                <a:path w="84" h="12">
                  <a:moveTo>
                    <a:pt x="78" y="12"/>
                  </a:moveTo>
                  <a:cubicBezTo>
                    <a:pt x="6" y="12"/>
                    <a:pt x="6" y="12"/>
                    <a:pt x="6" y="12"/>
                  </a:cubicBezTo>
                  <a:cubicBezTo>
                    <a:pt x="3" y="12"/>
                    <a:pt x="0" y="9"/>
                    <a:pt x="0" y="6"/>
                  </a:cubicBezTo>
                  <a:cubicBezTo>
                    <a:pt x="0" y="3"/>
                    <a:pt x="3" y="0"/>
                    <a:pt x="6" y="0"/>
                  </a:cubicBezTo>
                  <a:cubicBezTo>
                    <a:pt x="78" y="0"/>
                    <a:pt x="78" y="0"/>
                    <a:pt x="78" y="0"/>
                  </a:cubicBezTo>
                  <a:cubicBezTo>
                    <a:pt x="81" y="0"/>
                    <a:pt x="84" y="3"/>
                    <a:pt x="84" y="6"/>
                  </a:cubicBezTo>
                  <a:cubicBezTo>
                    <a:pt x="84" y="9"/>
                    <a:pt x="81" y="12"/>
                    <a:pt x="78" y="1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49" name="CustomShape 43"/>
            <p:cNvSpPr/>
            <p:nvPr/>
          </p:nvSpPr>
          <p:spPr>
            <a:xfrm>
              <a:off x="824040" y="1958760"/>
              <a:ext cx="48960" cy="44280"/>
            </a:xfrm>
            <a:custGeom>
              <a:avLst/>
              <a:gdLst/>
              <a:ahLst/>
              <a:cxnLst/>
              <a:rect l="l" t="t" r="r" b="b"/>
              <a:pathLst>
                <a:path w="34" h="34">
                  <a:moveTo>
                    <a:pt x="6" y="34"/>
                  </a:moveTo>
                  <a:cubicBezTo>
                    <a:pt x="5" y="34"/>
                    <a:pt x="3" y="34"/>
                    <a:pt x="2" y="32"/>
                  </a:cubicBezTo>
                  <a:cubicBezTo>
                    <a:pt x="0" y="30"/>
                    <a:pt x="0" y="26"/>
                    <a:pt x="2" y="24"/>
                  </a:cubicBezTo>
                  <a:cubicBezTo>
                    <a:pt x="24" y="3"/>
                    <a:pt x="24" y="3"/>
                    <a:pt x="24" y="3"/>
                  </a:cubicBezTo>
                  <a:cubicBezTo>
                    <a:pt x="26" y="0"/>
                    <a:pt x="30" y="0"/>
                    <a:pt x="32" y="3"/>
                  </a:cubicBezTo>
                  <a:cubicBezTo>
                    <a:pt x="34" y="5"/>
                    <a:pt x="34" y="9"/>
                    <a:pt x="32" y="11"/>
                  </a:cubicBezTo>
                  <a:cubicBezTo>
                    <a:pt x="11" y="32"/>
                    <a:pt x="11" y="32"/>
                    <a:pt x="11" y="32"/>
                  </a:cubicBezTo>
                  <a:cubicBezTo>
                    <a:pt x="10" y="34"/>
                    <a:pt x="8" y="34"/>
                    <a:pt x="6" y="34"/>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0" name="CustomShape 44"/>
            <p:cNvSpPr/>
            <p:nvPr/>
          </p:nvSpPr>
          <p:spPr>
            <a:xfrm>
              <a:off x="687240" y="1882080"/>
              <a:ext cx="66240" cy="77760"/>
            </a:xfrm>
            <a:custGeom>
              <a:avLst/>
              <a:gdLst/>
              <a:ahLst/>
              <a:cxnLst/>
              <a:rect l="l" t="t" r="r" b="b"/>
              <a:pathLst>
                <a:path w="48" h="60">
                  <a:moveTo>
                    <a:pt x="42" y="60"/>
                  </a:moveTo>
                  <a:cubicBezTo>
                    <a:pt x="39" y="60"/>
                    <a:pt x="36" y="58"/>
                    <a:pt x="36" y="54"/>
                  </a:cubicBezTo>
                  <a:cubicBezTo>
                    <a:pt x="36" y="12"/>
                    <a:pt x="36" y="12"/>
                    <a:pt x="36" y="12"/>
                  </a:cubicBezTo>
                  <a:cubicBezTo>
                    <a:pt x="12" y="12"/>
                    <a:pt x="12" y="12"/>
                    <a:pt x="12" y="12"/>
                  </a:cubicBezTo>
                  <a:cubicBezTo>
                    <a:pt x="12" y="54"/>
                    <a:pt x="12" y="54"/>
                    <a:pt x="12" y="54"/>
                  </a:cubicBezTo>
                  <a:cubicBezTo>
                    <a:pt x="12" y="58"/>
                    <a:pt x="9" y="60"/>
                    <a:pt x="6" y="60"/>
                  </a:cubicBezTo>
                  <a:cubicBezTo>
                    <a:pt x="3" y="60"/>
                    <a:pt x="0" y="58"/>
                    <a:pt x="0" y="54"/>
                  </a:cubicBezTo>
                  <a:cubicBezTo>
                    <a:pt x="0" y="6"/>
                    <a:pt x="0" y="6"/>
                    <a:pt x="0" y="6"/>
                  </a:cubicBezTo>
                  <a:cubicBezTo>
                    <a:pt x="0" y="3"/>
                    <a:pt x="3" y="0"/>
                    <a:pt x="6" y="0"/>
                  </a:cubicBezTo>
                  <a:cubicBezTo>
                    <a:pt x="42" y="0"/>
                    <a:pt x="42" y="0"/>
                    <a:pt x="42" y="0"/>
                  </a:cubicBezTo>
                  <a:cubicBezTo>
                    <a:pt x="45" y="0"/>
                    <a:pt x="48" y="3"/>
                    <a:pt x="48" y="6"/>
                  </a:cubicBezTo>
                  <a:cubicBezTo>
                    <a:pt x="48" y="54"/>
                    <a:pt x="48" y="54"/>
                    <a:pt x="48" y="54"/>
                  </a:cubicBezTo>
                  <a:cubicBezTo>
                    <a:pt x="48" y="58"/>
                    <a:pt x="45" y="60"/>
                    <a:pt x="42" y="60"/>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1" name="CustomShape 45"/>
            <p:cNvSpPr/>
            <p:nvPr/>
          </p:nvSpPr>
          <p:spPr>
            <a:xfrm>
              <a:off x="846000" y="1951560"/>
              <a:ext cx="34560" cy="31320"/>
            </a:xfrm>
            <a:custGeom>
              <a:avLst/>
              <a:gdLst/>
              <a:ahLst/>
              <a:cxnLst/>
              <a:rect l="l" t="t" r="r" b="b"/>
              <a:pathLst>
                <a:path w="25" h="25">
                  <a:moveTo>
                    <a:pt x="19" y="25"/>
                  </a:moveTo>
                  <a:cubicBezTo>
                    <a:pt x="17" y="25"/>
                    <a:pt x="16" y="24"/>
                    <a:pt x="15" y="23"/>
                  </a:cubicBezTo>
                  <a:cubicBezTo>
                    <a:pt x="3" y="11"/>
                    <a:pt x="3" y="11"/>
                    <a:pt x="3" y="11"/>
                  </a:cubicBezTo>
                  <a:cubicBezTo>
                    <a:pt x="0" y="9"/>
                    <a:pt x="0" y="5"/>
                    <a:pt x="3" y="3"/>
                  </a:cubicBezTo>
                  <a:cubicBezTo>
                    <a:pt x="5" y="0"/>
                    <a:pt x="9" y="0"/>
                    <a:pt x="11" y="3"/>
                  </a:cubicBezTo>
                  <a:cubicBezTo>
                    <a:pt x="23" y="15"/>
                    <a:pt x="23" y="15"/>
                    <a:pt x="23" y="15"/>
                  </a:cubicBezTo>
                  <a:cubicBezTo>
                    <a:pt x="25" y="17"/>
                    <a:pt x="25" y="21"/>
                    <a:pt x="23" y="23"/>
                  </a:cubicBezTo>
                  <a:cubicBezTo>
                    <a:pt x="22" y="24"/>
                    <a:pt x="20" y="25"/>
                    <a:pt x="19" y="25"/>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2" name="CustomShape 46"/>
            <p:cNvSpPr/>
            <p:nvPr/>
          </p:nvSpPr>
          <p:spPr>
            <a:xfrm>
              <a:off x="635040" y="2022480"/>
              <a:ext cx="93240" cy="86400"/>
            </a:xfrm>
            <a:custGeom>
              <a:avLst/>
              <a:gdLst/>
              <a:ahLst/>
              <a:cxnLst/>
              <a:rect l="l" t="t" r="r" b="b"/>
              <a:pathLst>
                <a:path w="67" h="67">
                  <a:moveTo>
                    <a:pt x="61" y="67"/>
                  </a:moveTo>
                  <a:cubicBezTo>
                    <a:pt x="59" y="67"/>
                    <a:pt x="58" y="66"/>
                    <a:pt x="57" y="65"/>
                  </a:cubicBezTo>
                  <a:cubicBezTo>
                    <a:pt x="3" y="11"/>
                    <a:pt x="3" y="11"/>
                    <a:pt x="3" y="11"/>
                  </a:cubicBezTo>
                  <a:cubicBezTo>
                    <a:pt x="0" y="9"/>
                    <a:pt x="0" y="5"/>
                    <a:pt x="3" y="3"/>
                  </a:cubicBezTo>
                  <a:cubicBezTo>
                    <a:pt x="5" y="0"/>
                    <a:pt x="9" y="0"/>
                    <a:pt x="11" y="3"/>
                  </a:cubicBezTo>
                  <a:cubicBezTo>
                    <a:pt x="65" y="57"/>
                    <a:pt x="65" y="57"/>
                    <a:pt x="65" y="57"/>
                  </a:cubicBezTo>
                  <a:cubicBezTo>
                    <a:pt x="67" y="59"/>
                    <a:pt x="67" y="63"/>
                    <a:pt x="65" y="65"/>
                  </a:cubicBezTo>
                  <a:cubicBezTo>
                    <a:pt x="64" y="66"/>
                    <a:pt x="62" y="67"/>
                    <a:pt x="61" y="67"/>
                  </a:cubicBezTo>
                  <a:close/>
                </a:path>
              </a:pathLst>
            </a:custGeom>
            <a:solidFill>
              <a:schemeClr val="bg1"/>
            </a:solidFill>
            <a:ln>
              <a:noFill/>
            </a:ln>
          </p:spPr>
          <p:style>
            <a:lnRef idx="0">
              <a:scrgbClr r="0" g="0" b="0"/>
            </a:lnRef>
            <a:fillRef idx="0">
              <a:scrgbClr r="0" g="0" b="0"/>
            </a:fillRef>
            <a:effectRef idx="0">
              <a:scrgbClr r="0" g="0" b="0"/>
            </a:effectRef>
            <a:fontRef idx="minor"/>
          </p:style>
        </p:sp>
      </p:grpSp>
      <p:grpSp>
        <p:nvGrpSpPr>
          <p:cNvPr id="753" name="Group 47"/>
          <p:cNvGrpSpPr/>
          <p:nvPr/>
        </p:nvGrpSpPr>
        <p:grpSpPr>
          <a:xfrm>
            <a:off x="558720" y="2706840"/>
            <a:ext cx="320400" cy="323280"/>
            <a:chOff x="558720" y="2706840"/>
            <a:chExt cx="320400" cy="323280"/>
          </a:xfrm>
        </p:grpSpPr>
        <p:sp>
          <p:nvSpPr>
            <p:cNvPr id="754" name="CustomShape 48"/>
            <p:cNvSpPr/>
            <p:nvPr/>
          </p:nvSpPr>
          <p:spPr>
            <a:xfrm>
              <a:off x="627120" y="2706840"/>
              <a:ext cx="252000" cy="253800"/>
            </a:xfrm>
            <a:custGeom>
              <a:avLst/>
              <a:gdLst/>
              <a:ahLst/>
              <a:cxnLst/>
              <a:rect l="l" t="t" r="r" b="b"/>
              <a:pathLst>
                <a:path w="216" h="216">
                  <a:moveTo>
                    <a:pt x="49" y="216"/>
                  </a:moveTo>
                  <a:cubicBezTo>
                    <a:pt x="49" y="216"/>
                    <a:pt x="49" y="216"/>
                    <a:pt x="49" y="216"/>
                  </a:cubicBezTo>
                  <a:cubicBezTo>
                    <a:pt x="47" y="216"/>
                    <a:pt x="46" y="215"/>
                    <a:pt x="44" y="214"/>
                  </a:cubicBezTo>
                  <a:cubicBezTo>
                    <a:pt x="2" y="172"/>
                    <a:pt x="2" y="172"/>
                    <a:pt x="2" y="172"/>
                  </a:cubicBezTo>
                  <a:cubicBezTo>
                    <a:pt x="0" y="170"/>
                    <a:pt x="0" y="166"/>
                    <a:pt x="2" y="163"/>
                  </a:cubicBezTo>
                  <a:cubicBezTo>
                    <a:pt x="2" y="163"/>
                    <a:pt x="134" y="32"/>
                    <a:pt x="142" y="23"/>
                  </a:cubicBezTo>
                  <a:cubicBezTo>
                    <a:pt x="156" y="10"/>
                    <a:pt x="204" y="1"/>
                    <a:pt x="209" y="0"/>
                  </a:cubicBezTo>
                  <a:cubicBezTo>
                    <a:pt x="211" y="0"/>
                    <a:pt x="213" y="1"/>
                    <a:pt x="214" y="2"/>
                  </a:cubicBezTo>
                  <a:cubicBezTo>
                    <a:pt x="216" y="3"/>
                    <a:pt x="216" y="5"/>
                    <a:pt x="216" y="7"/>
                  </a:cubicBezTo>
                  <a:cubicBezTo>
                    <a:pt x="215" y="13"/>
                    <a:pt x="207" y="61"/>
                    <a:pt x="193" y="74"/>
                  </a:cubicBezTo>
                  <a:cubicBezTo>
                    <a:pt x="53" y="214"/>
                    <a:pt x="53" y="214"/>
                    <a:pt x="53" y="214"/>
                  </a:cubicBezTo>
                  <a:cubicBezTo>
                    <a:pt x="52" y="215"/>
                    <a:pt x="50" y="216"/>
                    <a:pt x="49" y="216"/>
                  </a:cubicBezTo>
                  <a:close/>
                  <a:moveTo>
                    <a:pt x="15" y="168"/>
                  </a:moveTo>
                  <a:cubicBezTo>
                    <a:pt x="49" y="201"/>
                    <a:pt x="49" y="201"/>
                    <a:pt x="49" y="201"/>
                  </a:cubicBezTo>
                  <a:cubicBezTo>
                    <a:pt x="184" y="66"/>
                    <a:pt x="184" y="66"/>
                    <a:pt x="184" y="66"/>
                  </a:cubicBezTo>
                  <a:cubicBezTo>
                    <a:pt x="192" y="59"/>
                    <a:pt x="199" y="33"/>
                    <a:pt x="202" y="14"/>
                  </a:cubicBezTo>
                  <a:cubicBezTo>
                    <a:pt x="183" y="18"/>
                    <a:pt x="158" y="25"/>
                    <a:pt x="151" y="32"/>
                  </a:cubicBezTo>
                  <a:cubicBezTo>
                    <a:pt x="143" y="39"/>
                    <a:pt x="38" y="145"/>
                    <a:pt x="15" y="168"/>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5" name="CustomShape 49"/>
            <p:cNvSpPr/>
            <p:nvPr/>
          </p:nvSpPr>
          <p:spPr>
            <a:xfrm>
              <a:off x="647640" y="2876400"/>
              <a:ext cx="63000" cy="64800"/>
            </a:xfrm>
            <a:custGeom>
              <a:avLst/>
              <a:gdLst/>
              <a:ahLst/>
              <a:cxnLst/>
              <a:rect l="l" t="t" r="r" b="b"/>
              <a:pathLst>
                <a:path w="55" h="55">
                  <a:moveTo>
                    <a:pt x="49" y="55"/>
                  </a:moveTo>
                  <a:cubicBezTo>
                    <a:pt x="47" y="55"/>
                    <a:pt x="46" y="54"/>
                    <a:pt x="44" y="53"/>
                  </a:cubicBezTo>
                  <a:cubicBezTo>
                    <a:pt x="2" y="11"/>
                    <a:pt x="2" y="11"/>
                    <a:pt x="2" y="11"/>
                  </a:cubicBezTo>
                  <a:cubicBezTo>
                    <a:pt x="0" y="9"/>
                    <a:pt x="0" y="5"/>
                    <a:pt x="2" y="2"/>
                  </a:cubicBezTo>
                  <a:cubicBezTo>
                    <a:pt x="5" y="0"/>
                    <a:pt x="8" y="0"/>
                    <a:pt x="11" y="2"/>
                  </a:cubicBezTo>
                  <a:cubicBezTo>
                    <a:pt x="53" y="45"/>
                    <a:pt x="53" y="45"/>
                    <a:pt x="53" y="45"/>
                  </a:cubicBezTo>
                  <a:cubicBezTo>
                    <a:pt x="55" y="47"/>
                    <a:pt x="55" y="51"/>
                    <a:pt x="53" y="53"/>
                  </a:cubicBezTo>
                  <a:cubicBezTo>
                    <a:pt x="52" y="54"/>
                    <a:pt x="50" y="55"/>
                    <a:pt x="49" y="55"/>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6" name="CustomShape 50"/>
            <p:cNvSpPr/>
            <p:nvPr/>
          </p:nvSpPr>
          <p:spPr>
            <a:xfrm>
              <a:off x="676440" y="2871720"/>
              <a:ext cx="88560" cy="158400"/>
            </a:xfrm>
            <a:custGeom>
              <a:avLst/>
              <a:gdLst/>
              <a:ahLst/>
              <a:cxnLst/>
              <a:rect l="l" t="t" r="r" b="b"/>
              <a:pathLst>
                <a:path w="76" h="135">
                  <a:moveTo>
                    <a:pt x="7" y="135"/>
                  </a:moveTo>
                  <a:cubicBezTo>
                    <a:pt x="6" y="135"/>
                    <a:pt x="5" y="135"/>
                    <a:pt x="4" y="135"/>
                  </a:cubicBezTo>
                  <a:cubicBezTo>
                    <a:pt x="2" y="134"/>
                    <a:pt x="0" y="131"/>
                    <a:pt x="1" y="129"/>
                  </a:cubicBezTo>
                  <a:cubicBezTo>
                    <a:pt x="9" y="61"/>
                    <a:pt x="9" y="61"/>
                    <a:pt x="9" y="61"/>
                  </a:cubicBezTo>
                  <a:cubicBezTo>
                    <a:pt x="9" y="58"/>
                    <a:pt x="12" y="56"/>
                    <a:pt x="15" y="56"/>
                  </a:cubicBezTo>
                  <a:cubicBezTo>
                    <a:pt x="19" y="57"/>
                    <a:pt x="21" y="60"/>
                    <a:pt x="21" y="63"/>
                  </a:cubicBezTo>
                  <a:cubicBezTo>
                    <a:pt x="15" y="113"/>
                    <a:pt x="15" y="113"/>
                    <a:pt x="15" y="113"/>
                  </a:cubicBezTo>
                  <a:cubicBezTo>
                    <a:pt x="45" y="83"/>
                    <a:pt x="45" y="83"/>
                    <a:pt x="45" y="83"/>
                  </a:cubicBezTo>
                  <a:cubicBezTo>
                    <a:pt x="50" y="77"/>
                    <a:pt x="58" y="66"/>
                    <a:pt x="60" y="60"/>
                  </a:cubicBezTo>
                  <a:cubicBezTo>
                    <a:pt x="62" y="55"/>
                    <a:pt x="64" y="42"/>
                    <a:pt x="64" y="6"/>
                  </a:cubicBezTo>
                  <a:cubicBezTo>
                    <a:pt x="64" y="3"/>
                    <a:pt x="67" y="0"/>
                    <a:pt x="70" y="0"/>
                  </a:cubicBezTo>
                  <a:cubicBezTo>
                    <a:pt x="74" y="0"/>
                    <a:pt x="76" y="3"/>
                    <a:pt x="76" y="6"/>
                  </a:cubicBezTo>
                  <a:cubicBezTo>
                    <a:pt x="76" y="35"/>
                    <a:pt x="75" y="54"/>
                    <a:pt x="72" y="63"/>
                  </a:cubicBezTo>
                  <a:cubicBezTo>
                    <a:pt x="69" y="73"/>
                    <a:pt x="59" y="86"/>
                    <a:pt x="53" y="91"/>
                  </a:cubicBezTo>
                  <a:cubicBezTo>
                    <a:pt x="11" y="134"/>
                    <a:pt x="11" y="134"/>
                    <a:pt x="11" y="134"/>
                  </a:cubicBezTo>
                  <a:cubicBezTo>
                    <a:pt x="10" y="135"/>
                    <a:pt x="8" y="135"/>
                    <a:pt x="7" y="135"/>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7" name="CustomShape 51"/>
            <p:cNvSpPr/>
            <p:nvPr/>
          </p:nvSpPr>
          <p:spPr>
            <a:xfrm>
              <a:off x="558720" y="2820960"/>
              <a:ext cx="156960" cy="90000"/>
            </a:xfrm>
            <a:custGeom>
              <a:avLst/>
              <a:gdLst/>
              <a:ahLst/>
              <a:cxnLst/>
              <a:rect l="l" t="t" r="r" b="b"/>
              <a:pathLst>
                <a:path w="136" h="76">
                  <a:moveTo>
                    <a:pt x="7" y="76"/>
                  </a:moveTo>
                  <a:cubicBezTo>
                    <a:pt x="5" y="76"/>
                    <a:pt x="3" y="74"/>
                    <a:pt x="2" y="72"/>
                  </a:cubicBezTo>
                  <a:cubicBezTo>
                    <a:pt x="0" y="70"/>
                    <a:pt x="1" y="67"/>
                    <a:pt x="3" y="65"/>
                  </a:cubicBezTo>
                  <a:cubicBezTo>
                    <a:pt x="45" y="23"/>
                    <a:pt x="45" y="23"/>
                    <a:pt x="45" y="23"/>
                  </a:cubicBezTo>
                  <a:cubicBezTo>
                    <a:pt x="51" y="17"/>
                    <a:pt x="63" y="7"/>
                    <a:pt x="73" y="4"/>
                  </a:cubicBezTo>
                  <a:cubicBezTo>
                    <a:pt x="84" y="0"/>
                    <a:pt x="110" y="0"/>
                    <a:pt x="128" y="0"/>
                  </a:cubicBezTo>
                  <a:cubicBezTo>
                    <a:pt x="130" y="0"/>
                    <a:pt x="130" y="0"/>
                    <a:pt x="130" y="0"/>
                  </a:cubicBezTo>
                  <a:cubicBezTo>
                    <a:pt x="133" y="0"/>
                    <a:pt x="136" y="3"/>
                    <a:pt x="136" y="6"/>
                  </a:cubicBezTo>
                  <a:cubicBezTo>
                    <a:pt x="136" y="9"/>
                    <a:pt x="133" y="12"/>
                    <a:pt x="130" y="12"/>
                  </a:cubicBezTo>
                  <a:cubicBezTo>
                    <a:pt x="128" y="12"/>
                    <a:pt x="128" y="12"/>
                    <a:pt x="128" y="12"/>
                  </a:cubicBezTo>
                  <a:cubicBezTo>
                    <a:pt x="101" y="12"/>
                    <a:pt x="84" y="13"/>
                    <a:pt x="76" y="15"/>
                  </a:cubicBezTo>
                  <a:cubicBezTo>
                    <a:pt x="70" y="18"/>
                    <a:pt x="60" y="25"/>
                    <a:pt x="54" y="31"/>
                  </a:cubicBezTo>
                  <a:cubicBezTo>
                    <a:pt x="23" y="61"/>
                    <a:pt x="23" y="61"/>
                    <a:pt x="23" y="61"/>
                  </a:cubicBezTo>
                  <a:cubicBezTo>
                    <a:pt x="74" y="55"/>
                    <a:pt x="74" y="55"/>
                    <a:pt x="74" y="55"/>
                  </a:cubicBezTo>
                  <a:cubicBezTo>
                    <a:pt x="77" y="55"/>
                    <a:pt x="80" y="57"/>
                    <a:pt x="81" y="61"/>
                  </a:cubicBezTo>
                  <a:cubicBezTo>
                    <a:pt x="81" y="64"/>
                    <a:pt x="79" y="67"/>
                    <a:pt x="75" y="67"/>
                  </a:cubicBezTo>
                  <a:cubicBezTo>
                    <a:pt x="8" y="76"/>
                    <a:pt x="8" y="76"/>
                    <a:pt x="8" y="76"/>
                  </a:cubicBezTo>
                  <a:cubicBezTo>
                    <a:pt x="7" y="76"/>
                    <a:pt x="7" y="76"/>
                    <a:pt x="7" y="76"/>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58" name="CustomShape 52"/>
            <p:cNvSpPr/>
            <p:nvPr/>
          </p:nvSpPr>
          <p:spPr>
            <a:xfrm>
              <a:off x="563400" y="2917800"/>
              <a:ext cx="102960" cy="107640"/>
            </a:xfrm>
            <a:custGeom>
              <a:avLst/>
              <a:gdLst/>
              <a:ahLst/>
              <a:cxnLst/>
              <a:rect l="l" t="t" r="r" b="b"/>
              <a:pathLst>
                <a:path w="89" h="92">
                  <a:moveTo>
                    <a:pt x="6" y="92"/>
                  </a:moveTo>
                  <a:cubicBezTo>
                    <a:pt x="5" y="92"/>
                    <a:pt x="3" y="92"/>
                    <a:pt x="2" y="91"/>
                  </a:cubicBezTo>
                  <a:cubicBezTo>
                    <a:pt x="0" y="89"/>
                    <a:pt x="0" y="87"/>
                    <a:pt x="0" y="85"/>
                  </a:cubicBezTo>
                  <a:cubicBezTo>
                    <a:pt x="2" y="79"/>
                    <a:pt x="15" y="27"/>
                    <a:pt x="27" y="14"/>
                  </a:cubicBezTo>
                  <a:cubicBezTo>
                    <a:pt x="40" y="1"/>
                    <a:pt x="55" y="0"/>
                    <a:pt x="66" y="10"/>
                  </a:cubicBezTo>
                  <a:cubicBezTo>
                    <a:pt x="68" y="12"/>
                    <a:pt x="68" y="16"/>
                    <a:pt x="66" y="18"/>
                  </a:cubicBezTo>
                  <a:cubicBezTo>
                    <a:pt x="63" y="21"/>
                    <a:pt x="59" y="21"/>
                    <a:pt x="57" y="18"/>
                  </a:cubicBezTo>
                  <a:cubicBezTo>
                    <a:pt x="49" y="10"/>
                    <a:pt x="38" y="20"/>
                    <a:pt x="36" y="22"/>
                  </a:cubicBezTo>
                  <a:cubicBezTo>
                    <a:pt x="29" y="29"/>
                    <a:pt x="20" y="57"/>
                    <a:pt x="15" y="78"/>
                  </a:cubicBezTo>
                  <a:cubicBezTo>
                    <a:pt x="36" y="72"/>
                    <a:pt x="63" y="63"/>
                    <a:pt x="70" y="56"/>
                  </a:cubicBezTo>
                  <a:cubicBezTo>
                    <a:pt x="74" y="52"/>
                    <a:pt x="77" y="47"/>
                    <a:pt x="77" y="42"/>
                  </a:cubicBezTo>
                  <a:cubicBezTo>
                    <a:pt x="77" y="40"/>
                    <a:pt x="76" y="37"/>
                    <a:pt x="74" y="35"/>
                  </a:cubicBezTo>
                  <a:cubicBezTo>
                    <a:pt x="72" y="33"/>
                    <a:pt x="72" y="29"/>
                    <a:pt x="74" y="27"/>
                  </a:cubicBezTo>
                  <a:cubicBezTo>
                    <a:pt x="76" y="24"/>
                    <a:pt x="80" y="24"/>
                    <a:pt x="83" y="27"/>
                  </a:cubicBezTo>
                  <a:cubicBezTo>
                    <a:pt x="87" y="31"/>
                    <a:pt x="89" y="36"/>
                    <a:pt x="89" y="42"/>
                  </a:cubicBezTo>
                  <a:cubicBezTo>
                    <a:pt x="89" y="50"/>
                    <a:pt x="85" y="58"/>
                    <a:pt x="78" y="65"/>
                  </a:cubicBezTo>
                  <a:cubicBezTo>
                    <a:pt x="66" y="77"/>
                    <a:pt x="14" y="91"/>
                    <a:pt x="8" y="92"/>
                  </a:cubicBezTo>
                  <a:cubicBezTo>
                    <a:pt x="7" y="92"/>
                    <a:pt x="7" y="92"/>
                    <a:pt x="6" y="92"/>
                  </a:cubicBezTo>
                  <a:close/>
                </a:path>
              </a:pathLst>
            </a:custGeom>
            <a:solidFill>
              <a:schemeClr val="bg1"/>
            </a:solidFill>
            <a:ln>
              <a:noFill/>
            </a:ln>
          </p:spPr>
          <p:style>
            <a:lnRef idx="0">
              <a:scrgbClr r="0" g="0" b="0"/>
            </a:lnRef>
            <a:fillRef idx="0">
              <a:scrgbClr r="0" g="0" b="0"/>
            </a:fillRef>
            <a:effectRef idx="0">
              <a:scrgbClr r="0" g="0" b="0"/>
            </a:effectRef>
            <a:fontRef idx="minor"/>
          </p:style>
        </p:sp>
      </p:grpSp>
      <p:grpSp>
        <p:nvGrpSpPr>
          <p:cNvPr id="759" name="Group 53"/>
          <p:cNvGrpSpPr/>
          <p:nvPr/>
        </p:nvGrpSpPr>
        <p:grpSpPr>
          <a:xfrm>
            <a:off x="541440" y="3460680"/>
            <a:ext cx="354960" cy="372600"/>
            <a:chOff x="541440" y="3460680"/>
            <a:chExt cx="354960" cy="372600"/>
          </a:xfrm>
        </p:grpSpPr>
        <p:sp>
          <p:nvSpPr>
            <p:cNvPr id="760" name="CustomShape 54"/>
            <p:cNvSpPr/>
            <p:nvPr/>
          </p:nvSpPr>
          <p:spPr>
            <a:xfrm>
              <a:off x="649440" y="3484440"/>
              <a:ext cx="169560" cy="147240"/>
            </a:xfrm>
            <a:custGeom>
              <a:avLst/>
              <a:gdLst/>
              <a:ahLst/>
              <a:cxnLst/>
              <a:rect l="l" t="t" r="r" b="b"/>
              <a:pathLst>
                <a:path w="132" h="114">
                  <a:moveTo>
                    <a:pt x="66" y="114"/>
                  </a:moveTo>
                  <a:cubicBezTo>
                    <a:pt x="65" y="114"/>
                    <a:pt x="65" y="114"/>
                    <a:pt x="64" y="114"/>
                  </a:cubicBezTo>
                  <a:cubicBezTo>
                    <a:pt x="4" y="90"/>
                    <a:pt x="4" y="90"/>
                    <a:pt x="4" y="90"/>
                  </a:cubicBezTo>
                  <a:cubicBezTo>
                    <a:pt x="2" y="89"/>
                    <a:pt x="0" y="86"/>
                    <a:pt x="0" y="84"/>
                  </a:cubicBezTo>
                  <a:cubicBezTo>
                    <a:pt x="0" y="6"/>
                    <a:pt x="0" y="6"/>
                    <a:pt x="0" y="6"/>
                  </a:cubicBezTo>
                  <a:cubicBezTo>
                    <a:pt x="0" y="4"/>
                    <a:pt x="1" y="2"/>
                    <a:pt x="3" y="1"/>
                  </a:cubicBezTo>
                  <a:cubicBezTo>
                    <a:pt x="4" y="0"/>
                    <a:pt x="6" y="0"/>
                    <a:pt x="8" y="0"/>
                  </a:cubicBezTo>
                  <a:cubicBezTo>
                    <a:pt x="66" y="18"/>
                    <a:pt x="66" y="18"/>
                    <a:pt x="66" y="18"/>
                  </a:cubicBezTo>
                  <a:cubicBezTo>
                    <a:pt x="125" y="0"/>
                    <a:pt x="125" y="0"/>
                    <a:pt x="125" y="0"/>
                  </a:cubicBezTo>
                  <a:cubicBezTo>
                    <a:pt x="126" y="0"/>
                    <a:pt x="128" y="0"/>
                    <a:pt x="130" y="1"/>
                  </a:cubicBezTo>
                  <a:cubicBezTo>
                    <a:pt x="131" y="2"/>
                    <a:pt x="132" y="4"/>
                    <a:pt x="132" y="6"/>
                  </a:cubicBezTo>
                  <a:cubicBezTo>
                    <a:pt x="132" y="84"/>
                    <a:pt x="132" y="84"/>
                    <a:pt x="132" y="84"/>
                  </a:cubicBezTo>
                  <a:cubicBezTo>
                    <a:pt x="132" y="86"/>
                    <a:pt x="131" y="89"/>
                    <a:pt x="128" y="90"/>
                  </a:cubicBezTo>
                  <a:cubicBezTo>
                    <a:pt x="68" y="114"/>
                    <a:pt x="68" y="114"/>
                    <a:pt x="68" y="114"/>
                  </a:cubicBezTo>
                  <a:cubicBezTo>
                    <a:pt x="68" y="114"/>
                    <a:pt x="67" y="114"/>
                    <a:pt x="66" y="114"/>
                  </a:cubicBezTo>
                  <a:close/>
                  <a:moveTo>
                    <a:pt x="12" y="80"/>
                  </a:moveTo>
                  <a:cubicBezTo>
                    <a:pt x="66" y="102"/>
                    <a:pt x="66" y="102"/>
                    <a:pt x="66" y="102"/>
                  </a:cubicBezTo>
                  <a:cubicBezTo>
                    <a:pt x="120" y="80"/>
                    <a:pt x="120" y="80"/>
                    <a:pt x="120" y="80"/>
                  </a:cubicBezTo>
                  <a:cubicBezTo>
                    <a:pt x="120" y="14"/>
                    <a:pt x="120" y="14"/>
                    <a:pt x="120" y="14"/>
                  </a:cubicBezTo>
                  <a:cubicBezTo>
                    <a:pt x="68" y="30"/>
                    <a:pt x="68" y="30"/>
                    <a:pt x="68" y="30"/>
                  </a:cubicBezTo>
                  <a:cubicBezTo>
                    <a:pt x="67" y="30"/>
                    <a:pt x="66" y="30"/>
                    <a:pt x="65" y="30"/>
                  </a:cubicBezTo>
                  <a:cubicBezTo>
                    <a:pt x="12" y="14"/>
                    <a:pt x="12" y="14"/>
                    <a:pt x="12" y="14"/>
                  </a:cubicBezTo>
                  <a:lnTo>
                    <a:pt x="12" y="80"/>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1" name="CustomShape 55"/>
            <p:cNvSpPr/>
            <p:nvPr/>
          </p:nvSpPr>
          <p:spPr>
            <a:xfrm>
              <a:off x="649440" y="3460680"/>
              <a:ext cx="171000" cy="39240"/>
            </a:xfrm>
            <a:custGeom>
              <a:avLst/>
              <a:gdLst/>
              <a:ahLst/>
              <a:cxnLst/>
              <a:rect l="l" t="t" r="r" b="b"/>
              <a:pathLst>
                <a:path w="133" h="31">
                  <a:moveTo>
                    <a:pt x="126" y="30"/>
                  </a:moveTo>
                  <a:cubicBezTo>
                    <a:pt x="126" y="30"/>
                    <a:pt x="125" y="30"/>
                    <a:pt x="125" y="30"/>
                  </a:cubicBezTo>
                  <a:cubicBezTo>
                    <a:pt x="66" y="12"/>
                    <a:pt x="66" y="12"/>
                    <a:pt x="66" y="12"/>
                  </a:cubicBezTo>
                  <a:cubicBezTo>
                    <a:pt x="8" y="30"/>
                    <a:pt x="8" y="30"/>
                    <a:pt x="8" y="30"/>
                  </a:cubicBezTo>
                  <a:cubicBezTo>
                    <a:pt x="5" y="31"/>
                    <a:pt x="1" y="29"/>
                    <a:pt x="0" y="26"/>
                  </a:cubicBezTo>
                  <a:cubicBezTo>
                    <a:pt x="0" y="23"/>
                    <a:pt x="1" y="19"/>
                    <a:pt x="5" y="18"/>
                  </a:cubicBezTo>
                  <a:cubicBezTo>
                    <a:pt x="65" y="0"/>
                    <a:pt x="65" y="0"/>
                    <a:pt x="65" y="0"/>
                  </a:cubicBezTo>
                  <a:cubicBezTo>
                    <a:pt x="66" y="0"/>
                    <a:pt x="67" y="0"/>
                    <a:pt x="68" y="0"/>
                  </a:cubicBezTo>
                  <a:cubicBezTo>
                    <a:pt x="128" y="18"/>
                    <a:pt x="128" y="18"/>
                    <a:pt x="128" y="18"/>
                  </a:cubicBezTo>
                  <a:cubicBezTo>
                    <a:pt x="131" y="19"/>
                    <a:pt x="133" y="23"/>
                    <a:pt x="132" y="26"/>
                  </a:cubicBezTo>
                  <a:cubicBezTo>
                    <a:pt x="131" y="28"/>
                    <a:pt x="129" y="30"/>
                    <a:pt x="126" y="30"/>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2" name="CustomShape 56"/>
            <p:cNvSpPr/>
            <p:nvPr/>
          </p:nvSpPr>
          <p:spPr>
            <a:xfrm>
              <a:off x="727200" y="3506760"/>
              <a:ext cx="15480" cy="124920"/>
            </a:xfrm>
            <a:custGeom>
              <a:avLst/>
              <a:gdLst/>
              <a:ahLst/>
              <a:cxnLst/>
              <a:rect l="l" t="t" r="r" b="b"/>
              <a:pathLst>
                <a:path w="12" h="96">
                  <a:moveTo>
                    <a:pt x="6" y="96"/>
                  </a:moveTo>
                  <a:cubicBezTo>
                    <a:pt x="3" y="96"/>
                    <a:pt x="0" y="93"/>
                    <a:pt x="0" y="90"/>
                  </a:cubicBezTo>
                  <a:cubicBezTo>
                    <a:pt x="0" y="6"/>
                    <a:pt x="0" y="6"/>
                    <a:pt x="0" y="6"/>
                  </a:cubicBezTo>
                  <a:cubicBezTo>
                    <a:pt x="0" y="2"/>
                    <a:pt x="3" y="0"/>
                    <a:pt x="6" y="0"/>
                  </a:cubicBezTo>
                  <a:cubicBezTo>
                    <a:pt x="10" y="0"/>
                    <a:pt x="12" y="2"/>
                    <a:pt x="12" y="6"/>
                  </a:cubicBezTo>
                  <a:cubicBezTo>
                    <a:pt x="12" y="90"/>
                    <a:pt x="12" y="90"/>
                    <a:pt x="12" y="90"/>
                  </a:cubicBezTo>
                  <a:cubicBezTo>
                    <a:pt x="12" y="93"/>
                    <a:pt x="10" y="96"/>
                    <a:pt x="6" y="96"/>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3" name="CustomShape 57"/>
            <p:cNvSpPr/>
            <p:nvPr/>
          </p:nvSpPr>
          <p:spPr>
            <a:xfrm>
              <a:off x="757080" y="3648240"/>
              <a:ext cx="137880" cy="115560"/>
            </a:xfrm>
            <a:custGeom>
              <a:avLst/>
              <a:gdLst/>
              <a:ahLst/>
              <a:cxnLst/>
              <a:rect l="l" t="t" r="r" b="b"/>
              <a:pathLst>
                <a:path w="108" h="90">
                  <a:moveTo>
                    <a:pt x="54" y="90"/>
                  </a:moveTo>
                  <a:cubicBezTo>
                    <a:pt x="53" y="90"/>
                    <a:pt x="52" y="90"/>
                    <a:pt x="52" y="89"/>
                  </a:cubicBezTo>
                  <a:cubicBezTo>
                    <a:pt x="4" y="65"/>
                    <a:pt x="4" y="65"/>
                    <a:pt x="4" y="65"/>
                  </a:cubicBezTo>
                  <a:cubicBezTo>
                    <a:pt x="2" y="64"/>
                    <a:pt x="0" y="62"/>
                    <a:pt x="0" y="60"/>
                  </a:cubicBezTo>
                  <a:cubicBezTo>
                    <a:pt x="0" y="6"/>
                    <a:pt x="0" y="6"/>
                    <a:pt x="0" y="6"/>
                  </a:cubicBezTo>
                  <a:cubicBezTo>
                    <a:pt x="0" y="4"/>
                    <a:pt x="1" y="2"/>
                    <a:pt x="3" y="1"/>
                  </a:cubicBezTo>
                  <a:cubicBezTo>
                    <a:pt x="4" y="0"/>
                    <a:pt x="7" y="0"/>
                    <a:pt x="8" y="0"/>
                  </a:cubicBezTo>
                  <a:cubicBezTo>
                    <a:pt x="54" y="18"/>
                    <a:pt x="54" y="18"/>
                    <a:pt x="54" y="18"/>
                  </a:cubicBezTo>
                  <a:cubicBezTo>
                    <a:pt x="100" y="0"/>
                    <a:pt x="100" y="0"/>
                    <a:pt x="100" y="0"/>
                  </a:cubicBezTo>
                  <a:cubicBezTo>
                    <a:pt x="102" y="0"/>
                    <a:pt x="104" y="0"/>
                    <a:pt x="106" y="1"/>
                  </a:cubicBezTo>
                  <a:cubicBezTo>
                    <a:pt x="107" y="2"/>
                    <a:pt x="108" y="4"/>
                    <a:pt x="108" y="6"/>
                  </a:cubicBezTo>
                  <a:cubicBezTo>
                    <a:pt x="108" y="60"/>
                    <a:pt x="108" y="60"/>
                    <a:pt x="108" y="60"/>
                  </a:cubicBezTo>
                  <a:cubicBezTo>
                    <a:pt x="108" y="62"/>
                    <a:pt x="107" y="64"/>
                    <a:pt x="105" y="65"/>
                  </a:cubicBezTo>
                  <a:cubicBezTo>
                    <a:pt x="57" y="89"/>
                    <a:pt x="57" y="89"/>
                    <a:pt x="57" y="89"/>
                  </a:cubicBezTo>
                  <a:cubicBezTo>
                    <a:pt x="56" y="90"/>
                    <a:pt x="55" y="90"/>
                    <a:pt x="54" y="90"/>
                  </a:cubicBezTo>
                  <a:close/>
                  <a:moveTo>
                    <a:pt x="12" y="56"/>
                  </a:moveTo>
                  <a:cubicBezTo>
                    <a:pt x="54" y="77"/>
                    <a:pt x="54" y="77"/>
                    <a:pt x="54" y="77"/>
                  </a:cubicBezTo>
                  <a:cubicBezTo>
                    <a:pt x="96" y="56"/>
                    <a:pt x="96" y="56"/>
                    <a:pt x="96" y="56"/>
                  </a:cubicBezTo>
                  <a:cubicBezTo>
                    <a:pt x="96" y="15"/>
                    <a:pt x="96" y="15"/>
                    <a:pt x="96" y="15"/>
                  </a:cubicBezTo>
                  <a:cubicBezTo>
                    <a:pt x="56" y="30"/>
                    <a:pt x="56" y="30"/>
                    <a:pt x="56" y="30"/>
                  </a:cubicBezTo>
                  <a:cubicBezTo>
                    <a:pt x="55" y="30"/>
                    <a:pt x="53" y="30"/>
                    <a:pt x="52" y="30"/>
                  </a:cubicBezTo>
                  <a:cubicBezTo>
                    <a:pt x="12" y="15"/>
                    <a:pt x="12" y="15"/>
                    <a:pt x="12" y="15"/>
                  </a:cubicBezTo>
                  <a:lnTo>
                    <a:pt x="12" y="56"/>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4" name="CustomShape 58"/>
            <p:cNvSpPr/>
            <p:nvPr/>
          </p:nvSpPr>
          <p:spPr>
            <a:xfrm>
              <a:off x="755640" y="3624120"/>
              <a:ext cx="140760" cy="39240"/>
            </a:xfrm>
            <a:custGeom>
              <a:avLst/>
              <a:gdLst/>
              <a:ahLst/>
              <a:cxnLst/>
              <a:rect l="l" t="t" r="r" b="b"/>
              <a:pathLst>
                <a:path w="110" h="31">
                  <a:moveTo>
                    <a:pt x="103" y="30"/>
                  </a:moveTo>
                  <a:cubicBezTo>
                    <a:pt x="103" y="30"/>
                    <a:pt x="102" y="30"/>
                    <a:pt x="101" y="30"/>
                  </a:cubicBezTo>
                  <a:cubicBezTo>
                    <a:pt x="55" y="12"/>
                    <a:pt x="55" y="12"/>
                    <a:pt x="55" y="12"/>
                  </a:cubicBezTo>
                  <a:cubicBezTo>
                    <a:pt x="9" y="30"/>
                    <a:pt x="9" y="30"/>
                    <a:pt x="9" y="30"/>
                  </a:cubicBezTo>
                  <a:cubicBezTo>
                    <a:pt x="6" y="31"/>
                    <a:pt x="3" y="29"/>
                    <a:pt x="2" y="26"/>
                  </a:cubicBezTo>
                  <a:cubicBezTo>
                    <a:pt x="0" y="23"/>
                    <a:pt x="2" y="20"/>
                    <a:pt x="5" y="18"/>
                  </a:cubicBezTo>
                  <a:cubicBezTo>
                    <a:pt x="53" y="0"/>
                    <a:pt x="53" y="0"/>
                    <a:pt x="53" y="0"/>
                  </a:cubicBezTo>
                  <a:cubicBezTo>
                    <a:pt x="54" y="0"/>
                    <a:pt x="56" y="0"/>
                    <a:pt x="57" y="0"/>
                  </a:cubicBezTo>
                  <a:cubicBezTo>
                    <a:pt x="105" y="18"/>
                    <a:pt x="105" y="18"/>
                    <a:pt x="105" y="18"/>
                  </a:cubicBezTo>
                  <a:cubicBezTo>
                    <a:pt x="108" y="20"/>
                    <a:pt x="110" y="23"/>
                    <a:pt x="109" y="26"/>
                  </a:cubicBezTo>
                  <a:cubicBezTo>
                    <a:pt x="108" y="29"/>
                    <a:pt x="106" y="30"/>
                    <a:pt x="103" y="30"/>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5" name="CustomShape 59"/>
            <p:cNvSpPr/>
            <p:nvPr/>
          </p:nvSpPr>
          <p:spPr>
            <a:xfrm>
              <a:off x="819000" y="3670200"/>
              <a:ext cx="15480" cy="93240"/>
            </a:xfrm>
            <a:custGeom>
              <a:avLst/>
              <a:gdLst/>
              <a:ahLst/>
              <a:cxnLst/>
              <a:rect l="l" t="t" r="r" b="b"/>
              <a:pathLst>
                <a:path w="12" h="72">
                  <a:moveTo>
                    <a:pt x="6" y="72"/>
                  </a:moveTo>
                  <a:cubicBezTo>
                    <a:pt x="3" y="72"/>
                    <a:pt x="0" y="69"/>
                    <a:pt x="0" y="66"/>
                  </a:cubicBezTo>
                  <a:cubicBezTo>
                    <a:pt x="0" y="6"/>
                    <a:pt x="0" y="6"/>
                    <a:pt x="0" y="6"/>
                  </a:cubicBezTo>
                  <a:cubicBezTo>
                    <a:pt x="0" y="2"/>
                    <a:pt x="3" y="0"/>
                    <a:pt x="6" y="0"/>
                  </a:cubicBezTo>
                  <a:cubicBezTo>
                    <a:pt x="10" y="0"/>
                    <a:pt x="12" y="2"/>
                    <a:pt x="12" y="6"/>
                  </a:cubicBezTo>
                  <a:cubicBezTo>
                    <a:pt x="12" y="66"/>
                    <a:pt x="12" y="66"/>
                    <a:pt x="12" y="66"/>
                  </a:cubicBezTo>
                  <a:cubicBezTo>
                    <a:pt x="12" y="69"/>
                    <a:pt x="10" y="72"/>
                    <a:pt x="6" y="7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6" name="CustomShape 60"/>
            <p:cNvSpPr/>
            <p:nvPr/>
          </p:nvSpPr>
          <p:spPr>
            <a:xfrm>
              <a:off x="542880" y="3662280"/>
              <a:ext cx="199800" cy="171000"/>
            </a:xfrm>
            <a:custGeom>
              <a:avLst/>
              <a:gdLst/>
              <a:ahLst/>
              <a:cxnLst/>
              <a:rect l="l" t="t" r="r" b="b"/>
              <a:pathLst>
                <a:path w="156" h="132">
                  <a:moveTo>
                    <a:pt x="78" y="132"/>
                  </a:moveTo>
                  <a:cubicBezTo>
                    <a:pt x="78" y="132"/>
                    <a:pt x="77" y="132"/>
                    <a:pt x="76" y="132"/>
                  </a:cubicBezTo>
                  <a:cubicBezTo>
                    <a:pt x="4" y="108"/>
                    <a:pt x="4" y="108"/>
                    <a:pt x="4" y="108"/>
                  </a:cubicBezTo>
                  <a:cubicBezTo>
                    <a:pt x="2" y="107"/>
                    <a:pt x="0" y="105"/>
                    <a:pt x="0" y="102"/>
                  </a:cubicBezTo>
                  <a:cubicBezTo>
                    <a:pt x="0" y="6"/>
                    <a:pt x="0" y="6"/>
                    <a:pt x="0" y="6"/>
                  </a:cubicBezTo>
                  <a:cubicBezTo>
                    <a:pt x="0" y="4"/>
                    <a:pt x="1" y="2"/>
                    <a:pt x="3" y="1"/>
                  </a:cubicBezTo>
                  <a:cubicBezTo>
                    <a:pt x="4" y="0"/>
                    <a:pt x="6" y="0"/>
                    <a:pt x="8" y="0"/>
                  </a:cubicBezTo>
                  <a:cubicBezTo>
                    <a:pt x="78" y="24"/>
                    <a:pt x="78" y="24"/>
                    <a:pt x="78" y="24"/>
                  </a:cubicBezTo>
                  <a:cubicBezTo>
                    <a:pt x="148" y="0"/>
                    <a:pt x="148" y="0"/>
                    <a:pt x="148" y="0"/>
                  </a:cubicBezTo>
                  <a:cubicBezTo>
                    <a:pt x="150" y="0"/>
                    <a:pt x="152" y="0"/>
                    <a:pt x="154" y="1"/>
                  </a:cubicBezTo>
                  <a:cubicBezTo>
                    <a:pt x="155" y="2"/>
                    <a:pt x="156" y="4"/>
                    <a:pt x="156" y="6"/>
                  </a:cubicBezTo>
                  <a:cubicBezTo>
                    <a:pt x="156" y="102"/>
                    <a:pt x="156" y="102"/>
                    <a:pt x="156" y="102"/>
                  </a:cubicBezTo>
                  <a:cubicBezTo>
                    <a:pt x="156" y="105"/>
                    <a:pt x="155" y="107"/>
                    <a:pt x="152" y="108"/>
                  </a:cubicBezTo>
                  <a:cubicBezTo>
                    <a:pt x="80" y="132"/>
                    <a:pt x="80" y="132"/>
                    <a:pt x="80" y="132"/>
                  </a:cubicBezTo>
                  <a:cubicBezTo>
                    <a:pt x="80" y="132"/>
                    <a:pt x="79" y="132"/>
                    <a:pt x="78" y="132"/>
                  </a:cubicBezTo>
                  <a:close/>
                  <a:moveTo>
                    <a:pt x="12" y="98"/>
                  </a:moveTo>
                  <a:cubicBezTo>
                    <a:pt x="78" y="120"/>
                    <a:pt x="78" y="120"/>
                    <a:pt x="78" y="120"/>
                  </a:cubicBezTo>
                  <a:cubicBezTo>
                    <a:pt x="144" y="98"/>
                    <a:pt x="144" y="98"/>
                    <a:pt x="144" y="98"/>
                  </a:cubicBezTo>
                  <a:cubicBezTo>
                    <a:pt x="144" y="14"/>
                    <a:pt x="144" y="14"/>
                    <a:pt x="144" y="14"/>
                  </a:cubicBezTo>
                  <a:cubicBezTo>
                    <a:pt x="80" y="36"/>
                    <a:pt x="80" y="36"/>
                    <a:pt x="80" y="36"/>
                  </a:cubicBezTo>
                  <a:cubicBezTo>
                    <a:pt x="79" y="36"/>
                    <a:pt x="78" y="36"/>
                    <a:pt x="76" y="36"/>
                  </a:cubicBezTo>
                  <a:cubicBezTo>
                    <a:pt x="12" y="14"/>
                    <a:pt x="12" y="14"/>
                    <a:pt x="12" y="14"/>
                  </a:cubicBezTo>
                  <a:lnTo>
                    <a:pt x="12" y="98"/>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7" name="CustomShape 61"/>
            <p:cNvSpPr/>
            <p:nvPr/>
          </p:nvSpPr>
          <p:spPr>
            <a:xfrm>
              <a:off x="541440" y="3632040"/>
              <a:ext cx="201240" cy="47160"/>
            </a:xfrm>
            <a:custGeom>
              <a:avLst/>
              <a:gdLst/>
              <a:ahLst/>
              <a:cxnLst/>
              <a:rect l="l" t="t" r="r" b="b"/>
              <a:pathLst>
                <a:path w="158" h="37">
                  <a:moveTo>
                    <a:pt x="151" y="36"/>
                  </a:moveTo>
                  <a:cubicBezTo>
                    <a:pt x="151" y="36"/>
                    <a:pt x="150" y="36"/>
                    <a:pt x="149" y="36"/>
                  </a:cubicBezTo>
                  <a:cubicBezTo>
                    <a:pt x="79" y="12"/>
                    <a:pt x="79" y="12"/>
                    <a:pt x="79" y="12"/>
                  </a:cubicBezTo>
                  <a:cubicBezTo>
                    <a:pt x="9" y="36"/>
                    <a:pt x="9" y="36"/>
                    <a:pt x="9" y="36"/>
                  </a:cubicBezTo>
                  <a:cubicBezTo>
                    <a:pt x="6" y="37"/>
                    <a:pt x="3" y="35"/>
                    <a:pt x="2" y="32"/>
                  </a:cubicBezTo>
                  <a:cubicBezTo>
                    <a:pt x="0" y="29"/>
                    <a:pt x="2" y="25"/>
                    <a:pt x="5" y="24"/>
                  </a:cubicBezTo>
                  <a:cubicBezTo>
                    <a:pt x="77" y="0"/>
                    <a:pt x="77" y="0"/>
                    <a:pt x="77" y="0"/>
                  </a:cubicBezTo>
                  <a:cubicBezTo>
                    <a:pt x="79" y="0"/>
                    <a:pt x="80" y="0"/>
                    <a:pt x="81" y="0"/>
                  </a:cubicBezTo>
                  <a:cubicBezTo>
                    <a:pt x="153" y="24"/>
                    <a:pt x="153" y="24"/>
                    <a:pt x="153" y="24"/>
                  </a:cubicBezTo>
                  <a:cubicBezTo>
                    <a:pt x="156" y="25"/>
                    <a:pt x="158" y="29"/>
                    <a:pt x="157" y="32"/>
                  </a:cubicBezTo>
                  <a:cubicBezTo>
                    <a:pt x="156" y="34"/>
                    <a:pt x="154" y="36"/>
                    <a:pt x="151" y="36"/>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68" name="CustomShape 62"/>
            <p:cNvSpPr/>
            <p:nvPr/>
          </p:nvSpPr>
          <p:spPr>
            <a:xfrm>
              <a:off x="635040" y="3693960"/>
              <a:ext cx="14040" cy="139320"/>
            </a:xfrm>
            <a:custGeom>
              <a:avLst/>
              <a:gdLst/>
              <a:ahLst/>
              <a:cxnLst/>
              <a:rect l="l" t="t" r="r" b="b"/>
              <a:pathLst>
                <a:path w="12" h="108">
                  <a:moveTo>
                    <a:pt x="6" y="108"/>
                  </a:moveTo>
                  <a:cubicBezTo>
                    <a:pt x="3" y="108"/>
                    <a:pt x="0" y="105"/>
                    <a:pt x="0" y="102"/>
                  </a:cubicBezTo>
                  <a:cubicBezTo>
                    <a:pt x="0" y="6"/>
                    <a:pt x="0" y="6"/>
                    <a:pt x="0" y="6"/>
                  </a:cubicBezTo>
                  <a:cubicBezTo>
                    <a:pt x="0" y="2"/>
                    <a:pt x="3" y="0"/>
                    <a:pt x="6" y="0"/>
                  </a:cubicBezTo>
                  <a:cubicBezTo>
                    <a:pt x="10" y="0"/>
                    <a:pt x="12" y="2"/>
                    <a:pt x="12" y="6"/>
                  </a:cubicBezTo>
                  <a:cubicBezTo>
                    <a:pt x="12" y="102"/>
                    <a:pt x="12" y="102"/>
                    <a:pt x="12" y="102"/>
                  </a:cubicBezTo>
                  <a:cubicBezTo>
                    <a:pt x="12" y="105"/>
                    <a:pt x="10" y="108"/>
                    <a:pt x="6" y="108"/>
                  </a:cubicBezTo>
                  <a:close/>
                </a:path>
              </a:pathLst>
            </a:custGeom>
            <a:solidFill>
              <a:schemeClr val="bg1"/>
            </a:solidFill>
            <a:ln>
              <a:noFill/>
            </a:ln>
          </p:spPr>
          <p:style>
            <a:lnRef idx="0">
              <a:scrgbClr r="0" g="0" b="0"/>
            </a:lnRef>
            <a:fillRef idx="0">
              <a:scrgbClr r="0" g="0" b="0"/>
            </a:fillRef>
            <a:effectRef idx="0">
              <a:scrgbClr r="0" g="0" b="0"/>
            </a:effectRef>
            <a:fontRef idx="minor"/>
          </p:style>
        </p:sp>
      </p:grpSp>
      <p:grpSp>
        <p:nvGrpSpPr>
          <p:cNvPr id="769" name="Group 63"/>
          <p:cNvGrpSpPr/>
          <p:nvPr/>
        </p:nvGrpSpPr>
        <p:grpSpPr>
          <a:xfrm>
            <a:off x="517680" y="4259160"/>
            <a:ext cx="405720" cy="412560"/>
            <a:chOff x="517680" y="4259160"/>
            <a:chExt cx="405720" cy="412560"/>
          </a:xfrm>
        </p:grpSpPr>
        <p:sp>
          <p:nvSpPr>
            <p:cNvPr id="770" name="CustomShape 64"/>
            <p:cNvSpPr/>
            <p:nvPr/>
          </p:nvSpPr>
          <p:spPr>
            <a:xfrm>
              <a:off x="517680" y="4516560"/>
              <a:ext cx="151920" cy="155160"/>
            </a:xfrm>
            <a:custGeom>
              <a:avLst/>
              <a:gdLst/>
              <a:ahLst/>
              <a:cxnLst/>
              <a:rect l="l" t="t" r="r" b="b"/>
              <a:pathLst>
                <a:path w="108" h="108">
                  <a:moveTo>
                    <a:pt x="54" y="108"/>
                  </a:moveTo>
                  <a:cubicBezTo>
                    <a:pt x="24" y="108"/>
                    <a:pt x="0" y="84"/>
                    <a:pt x="0" y="54"/>
                  </a:cubicBezTo>
                  <a:cubicBezTo>
                    <a:pt x="0" y="24"/>
                    <a:pt x="24" y="0"/>
                    <a:pt x="54" y="0"/>
                  </a:cubicBezTo>
                  <a:cubicBezTo>
                    <a:pt x="84" y="0"/>
                    <a:pt x="108" y="24"/>
                    <a:pt x="108" y="54"/>
                  </a:cubicBezTo>
                  <a:cubicBezTo>
                    <a:pt x="108" y="84"/>
                    <a:pt x="84" y="108"/>
                    <a:pt x="54" y="108"/>
                  </a:cubicBezTo>
                  <a:close/>
                  <a:moveTo>
                    <a:pt x="54" y="12"/>
                  </a:moveTo>
                  <a:cubicBezTo>
                    <a:pt x="31" y="12"/>
                    <a:pt x="12" y="31"/>
                    <a:pt x="12" y="54"/>
                  </a:cubicBezTo>
                  <a:cubicBezTo>
                    <a:pt x="12" y="77"/>
                    <a:pt x="31" y="96"/>
                    <a:pt x="54" y="96"/>
                  </a:cubicBezTo>
                  <a:cubicBezTo>
                    <a:pt x="77" y="96"/>
                    <a:pt x="96" y="77"/>
                    <a:pt x="96" y="54"/>
                  </a:cubicBezTo>
                  <a:cubicBezTo>
                    <a:pt x="96" y="31"/>
                    <a:pt x="77" y="12"/>
                    <a:pt x="54" y="1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1" name="CustomShape 65"/>
            <p:cNvSpPr/>
            <p:nvPr/>
          </p:nvSpPr>
          <p:spPr>
            <a:xfrm>
              <a:off x="771480" y="4516560"/>
              <a:ext cx="151920" cy="155160"/>
            </a:xfrm>
            <a:custGeom>
              <a:avLst/>
              <a:gdLst/>
              <a:ahLst/>
              <a:cxnLst/>
              <a:rect l="l" t="t" r="r" b="b"/>
              <a:pathLst>
                <a:path w="108" h="108">
                  <a:moveTo>
                    <a:pt x="54" y="108"/>
                  </a:moveTo>
                  <a:cubicBezTo>
                    <a:pt x="24" y="108"/>
                    <a:pt x="0" y="84"/>
                    <a:pt x="0" y="54"/>
                  </a:cubicBezTo>
                  <a:cubicBezTo>
                    <a:pt x="0" y="24"/>
                    <a:pt x="24" y="0"/>
                    <a:pt x="54" y="0"/>
                  </a:cubicBezTo>
                  <a:cubicBezTo>
                    <a:pt x="84" y="0"/>
                    <a:pt x="108" y="24"/>
                    <a:pt x="108" y="54"/>
                  </a:cubicBezTo>
                  <a:cubicBezTo>
                    <a:pt x="108" y="84"/>
                    <a:pt x="84" y="108"/>
                    <a:pt x="54" y="108"/>
                  </a:cubicBezTo>
                  <a:close/>
                  <a:moveTo>
                    <a:pt x="54" y="12"/>
                  </a:moveTo>
                  <a:cubicBezTo>
                    <a:pt x="31" y="12"/>
                    <a:pt x="12" y="31"/>
                    <a:pt x="12" y="54"/>
                  </a:cubicBezTo>
                  <a:cubicBezTo>
                    <a:pt x="12" y="77"/>
                    <a:pt x="31" y="96"/>
                    <a:pt x="54" y="96"/>
                  </a:cubicBezTo>
                  <a:cubicBezTo>
                    <a:pt x="77" y="96"/>
                    <a:pt x="96" y="77"/>
                    <a:pt x="96" y="54"/>
                  </a:cubicBezTo>
                  <a:cubicBezTo>
                    <a:pt x="96" y="31"/>
                    <a:pt x="77" y="12"/>
                    <a:pt x="54" y="1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2" name="CustomShape 66"/>
            <p:cNvSpPr/>
            <p:nvPr/>
          </p:nvSpPr>
          <p:spPr>
            <a:xfrm>
              <a:off x="644400" y="4259160"/>
              <a:ext cx="151920" cy="155160"/>
            </a:xfrm>
            <a:custGeom>
              <a:avLst/>
              <a:gdLst/>
              <a:ahLst/>
              <a:cxnLst/>
              <a:rect l="l" t="t" r="r" b="b"/>
              <a:pathLst>
                <a:path w="108" h="108">
                  <a:moveTo>
                    <a:pt x="54" y="108"/>
                  </a:moveTo>
                  <a:cubicBezTo>
                    <a:pt x="24" y="108"/>
                    <a:pt x="0" y="84"/>
                    <a:pt x="0" y="54"/>
                  </a:cubicBezTo>
                  <a:cubicBezTo>
                    <a:pt x="0" y="24"/>
                    <a:pt x="24" y="0"/>
                    <a:pt x="54" y="0"/>
                  </a:cubicBezTo>
                  <a:cubicBezTo>
                    <a:pt x="84" y="0"/>
                    <a:pt x="108" y="24"/>
                    <a:pt x="108" y="54"/>
                  </a:cubicBezTo>
                  <a:cubicBezTo>
                    <a:pt x="108" y="84"/>
                    <a:pt x="84" y="108"/>
                    <a:pt x="54" y="108"/>
                  </a:cubicBezTo>
                  <a:close/>
                  <a:moveTo>
                    <a:pt x="54" y="12"/>
                  </a:moveTo>
                  <a:cubicBezTo>
                    <a:pt x="31" y="12"/>
                    <a:pt x="12" y="31"/>
                    <a:pt x="12" y="54"/>
                  </a:cubicBezTo>
                  <a:cubicBezTo>
                    <a:pt x="12" y="77"/>
                    <a:pt x="31" y="96"/>
                    <a:pt x="54" y="96"/>
                  </a:cubicBezTo>
                  <a:cubicBezTo>
                    <a:pt x="77" y="96"/>
                    <a:pt x="96" y="77"/>
                    <a:pt x="96" y="54"/>
                  </a:cubicBezTo>
                  <a:cubicBezTo>
                    <a:pt x="96" y="31"/>
                    <a:pt x="77" y="12"/>
                    <a:pt x="54" y="12"/>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3" name="CustomShape 67"/>
            <p:cNvSpPr/>
            <p:nvPr/>
          </p:nvSpPr>
          <p:spPr>
            <a:xfrm>
              <a:off x="662040" y="4586400"/>
              <a:ext cx="117000" cy="15480"/>
            </a:xfrm>
            <a:prstGeom prst="rect">
              <a:avLst/>
            </a:prstGeom>
            <a:solidFill>
              <a:schemeClr val="bg1"/>
            </a:solidFill>
            <a:ln>
              <a:noFill/>
            </a:ln>
          </p:spPr>
          <p:style>
            <a:lnRef idx="0">
              <a:scrgbClr r="0" g="0" b="0"/>
            </a:lnRef>
            <a:fillRef idx="0">
              <a:scrgbClr r="0" g="0" b="0"/>
            </a:fillRef>
            <a:effectRef idx="0">
              <a:scrgbClr r="0" g="0" b="0"/>
            </a:effectRef>
            <a:fontRef idx="minor"/>
          </p:style>
        </p:sp>
        <p:sp>
          <p:nvSpPr>
            <p:cNvPr id="774" name="CustomShape 68"/>
            <p:cNvSpPr/>
            <p:nvPr/>
          </p:nvSpPr>
          <p:spPr>
            <a:xfrm>
              <a:off x="746280" y="4392720"/>
              <a:ext cx="80640" cy="142560"/>
            </a:xfrm>
            <a:custGeom>
              <a:avLst/>
              <a:gdLst/>
              <a:ahLst/>
              <a:cxnLst/>
              <a:rect l="l" t="t" r="r" b="b"/>
              <a:pathLst>
                <a:path w="51" h="90">
                  <a:moveTo>
                    <a:pt x="42" y="90"/>
                  </a:moveTo>
                  <a:lnTo>
                    <a:pt x="0" y="5"/>
                  </a:lnTo>
                  <a:lnTo>
                    <a:pt x="10" y="0"/>
                  </a:lnTo>
                  <a:lnTo>
                    <a:pt x="51" y="85"/>
                  </a:lnTo>
                  <a:lnTo>
                    <a:pt x="42" y="90"/>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5" name="CustomShape 69"/>
            <p:cNvSpPr/>
            <p:nvPr/>
          </p:nvSpPr>
          <p:spPr>
            <a:xfrm>
              <a:off x="612720" y="4394160"/>
              <a:ext cx="80640" cy="140760"/>
            </a:xfrm>
            <a:custGeom>
              <a:avLst/>
              <a:gdLst/>
              <a:ahLst/>
              <a:cxnLst/>
              <a:rect l="l" t="t" r="r" b="b"/>
              <a:pathLst>
                <a:path w="51" h="89">
                  <a:moveTo>
                    <a:pt x="9" y="89"/>
                  </a:moveTo>
                  <a:lnTo>
                    <a:pt x="0" y="84"/>
                  </a:lnTo>
                  <a:lnTo>
                    <a:pt x="41" y="0"/>
                  </a:lnTo>
                  <a:lnTo>
                    <a:pt x="51" y="5"/>
                  </a:lnTo>
                  <a:lnTo>
                    <a:pt x="9" y="89"/>
                  </a:lnTo>
                  <a:close/>
                </a:path>
              </a:pathLst>
            </a:custGeom>
            <a:solidFill>
              <a:schemeClr val="bg1"/>
            </a:solidFill>
            <a:ln>
              <a:noFill/>
            </a:ln>
          </p:spPr>
          <p:style>
            <a:lnRef idx="0">
              <a:scrgbClr r="0" g="0" b="0"/>
            </a:lnRef>
            <a:fillRef idx="0">
              <a:scrgbClr r="0" g="0" b="0"/>
            </a:fillRef>
            <a:effectRef idx="0">
              <a:scrgbClr r="0" g="0" b="0"/>
            </a:effectRef>
            <a:fontRef idx="minor"/>
          </p:style>
        </p:sp>
      </p:grpSp>
      <p:grpSp>
        <p:nvGrpSpPr>
          <p:cNvPr id="776" name="Group 70"/>
          <p:cNvGrpSpPr/>
          <p:nvPr/>
        </p:nvGrpSpPr>
        <p:grpSpPr>
          <a:xfrm>
            <a:off x="546120" y="5091120"/>
            <a:ext cx="342360" cy="342360"/>
            <a:chOff x="546120" y="5091120"/>
            <a:chExt cx="342360" cy="342360"/>
          </a:xfrm>
        </p:grpSpPr>
        <p:sp>
          <p:nvSpPr>
            <p:cNvPr id="777" name="CustomShape 71"/>
            <p:cNvSpPr/>
            <p:nvPr/>
          </p:nvSpPr>
          <p:spPr>
            <a:xfrm>
              <a:off x="555480" y="5283360"/>
              <a:ext cx="144000" cy="144000"/>
            </a:xfrm>
            <a:custGeom>
              <a:avLst/>
              <a:gdLst/>
              <a:ahLst/>
              <a:cxnLst/>
              <a:rect l="l" t="t" r="r" b="b"/>
              <a:pathLst>
                <a:path w="123" h="122">
                  <a:moveTo>
                    <a:pt x="26" y="122"/>
                  </a:moveTo>
                  <a:cubicBezTo>
                    <a:pt x="26" y="122"/>
                    <a:pt x="26" y="122"/>
                    <a:pt x="26" y="122"/>
                  </a:cubicBezTo>
                  <a:cubicBezTo>
                    <a:pt x="19" y="122"/>
                    <a:pt x="13" y="120"/>
                    <a:pt x="9" y="115"/>
                  </a:cubicBezTo>
                  <a:cubicBezTo>
                    <a:pt x="0" y="106"/>
                    <a:pt x="0" y="91"/>
                    <a:pt x="9" y="81"/>
                  </a:cubicBezTo>
                  <a:cubicBezTo>
                    <a:pt x="88" y="3"/>
                    <a:pt x="88" y="3"/>
                    <a:pt x="88" y="3"/>
                  </a:cubicBezTo>
                  <a:cubicBezTo>
                    <a:pt x="90" y="0"/>
                    <a:pt x="94" y="0"/>
                    <a:pt x="96" y="3"/>
                  </a:cubicBezTo>
                  <a:cubicBezTo>
                    <a:pt x="122" y="28"/>
                    <a:pt x="122" y="28"/>
                    <a:pt x="122" y="28"/>
                  </a:cubicBezTo>
                  <a:cubicBezTo>
                    <a:pt x="123" y="29"/>
                    <a:pt x="123" y="31"/>
                    <a:pt x="123" y="32"/>
                  </a:cubicBezTo>
                  <a:cubicBezTo>
                    <a:pt x="123" y="34"/>
                    <a:pt x="123" y="35"/>
                    <a:pt x="122" y="37"/>
                  </a:cubicBezTo>
                  <a:cubicBezTo>
                    <a:pt x="43" y="115"/>
                    <a:pt x="43" y="115"/>
                    <a:pt x="43" y="115"/>
                  </a:cubicBezTo>
                  <a:cubicBezTo>
                    <a:pt x="43" y="115"/>
                    <a:pt x="43" y="115"/>
                    <a:pt x="43" y="115"/>
                  </a:cubicBezTo>
                  <a:cubicBezTo>
                    <a:pt x="38" y="120"/>
                    <a:pt x="32" y="122"/>
                    <a:pt x="26" y="122"/>
                  </a:cubicBezTo>
                  <a:close/>
                  <a:moveTo>
                    <a:pt x="92" y="15"/>
                  </a:moveTo>
                  <a:cubicBezTo>
                    <a:pt x="17" y="90"/>
                    <a:pt x="17" y="90"/>
                    <a:pt x="17" y="90"/>
                  </a:cubicBezTo>
                  <a:cubicBezTo>
                    <a:pt x="13" y="95"/>
                    <a:pt x="13" y="102"/>
                    <a:pt x="17" y="107"/>
                  </a:cubicBezTo>
                  <a:cubicBezTo>
                    <a:pt x="20" y="109"/>
                    <a:pt x="23" y="111"/>
                    <a:pt x="26" y="110"/>
                  </a:cubicBezTo>
                  <a:cubicBezTo>
                    <a:pt x="29" y="110"/>
                    <a:pt x="32" y="109"/>
                    <a:pt x="34" y="107"/>
                  </a:cubicBezTo>
                  <a:cubicBezTo>
                    <a:pt x="109" y="32"/>
                    <a:pt x="109" y="32"/>
                    <a:pt x="109" y="32"/>
                  </a:cubicBezTo>
                  <a:lnTo>
                    <a:pt x="92" y="15"/>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8" name="CustomShape 72"/>
            <p:cNvSpPr/>
            <p:nvPr/>
          </p:nvSpPr>
          <p:spPr>
            <a:xfrm>
              <a:off x="641520" y="5270400"/>
              <a:ext cx="74160" cy="72720"/>
            </a:xfrm>
            <a:custGeom>
              <a:avLst/>
              <a:gdLst/>
              <a:ahLst/>
              <a:cxnLst/>
              <a:rect l="l" t="t" r="r" b="b"/>
              <a:pathLst>
                <a:path w="64" h="63">
                  <a:moveTo>
                    <a:pt x="57" y="63"/>
                  </a:moveTo>
                  <a:cubicBezTo>
                    <a:pt x="56" y="63"/>
                    <a:pt x="54" y="62"/>
                    <a:pt x="53" y="61"/>
                  </a:cubicBezTo>
                  <a:cubicBezTo>
                    <a:pt x="2" y="10"/>
                    <a:pt x="2" y="10"/>
                    <a:pt x="2" y="10"/>
                  </a:cubicBezTo>
                  <a:cubicBezTo>
                    <a:pt x="0" y="8"/>
                    <a:pt x="0" y="4"/>
                    <a:pt x="2" y="2"/>
                  </a:cubicBezTo>
                  <a:cubicBezTo>
                    <a:pt x="4" y="0"/>
                    <a:pt x="8" y="0"/>
                    <a:pt x="11" y="2"/>
                  </a:cubicBezTo>
                  <a:cubicBezTo>
                    <a:pt x="61" y="53"/>
                    <a:pt x="61" y="53"/>
                    <a:pt x="61" y="53"/>
                  </a:cubicBezTo>
                  <a:cubicBezTo>
                    <a:pt x="64" y="55"/>
                    <a:pt x="64" y="59"/>
                    <a:pt x="61" y="61"/>
                  </a:cubicBezTo>
                  <a:cubicBezTo>
                    <a:pt x="60" y="62"/>
                    <a:pt x="59" y="63"/>
                    <a:pt x="57" y="63"/>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79" name="CustomShape 73"/>
            <p:cNvSpPr/>
            <p:nvPr/>
          </p:nvSpPr>
          <p:spPr>
            <a:xfrm>
              <a:off x="673200" y="5149800"/>
              <a:ext cx="158400" cy="161640"/>
            </a:xfrm>
            <a:custGeom>
              <a:avLst/>
              <a:gdLst/>
              <a:ahLst/>
              <a:cxnLst/>
              <a:rect l="l" t="t" r="r" b="b"/>
              <a:pathLst>
                <a:path w="100" h="102">
                  <a:moveTo>
                    <a:pt x="6" y="102"/>
                  </a:moveTo>
                  <a:lnTo>
                    <a:pt x="0" y="96"/>
                  </a:lnTo>
                  <a:lnTo>
                    <a:pt x="94" y="0"/>
                  </a:lnTo>
                  <a:lnTo>
                    <a:pt x="100" y="7"/>
                  </a:lnTo>
                  <a:lnTo>
                    <a:pt x="6" y="102"/>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80" name="CustomShape 74"/>
            <p:cNvSpPr/>
            <p:nvPr/>
          </p:nvSpPr>
          <p:spPr>
            <a:xfrm>
              <a:off x="801720" y="5094360"/>
              <a:ext cx="85320" cy="85320"/>
            </a:xfrm>
            <a:custGeom>
              <a:avLst/>
              <a:gdLst/>
              <a:ahLst/>
              <a:cxnLst/>
              <a:rect l="l" t="t" r="r" b="b"/>
              <a:pathLst>
                <a:path w="73" h="72">
                  <a:moveTo>
                    <a:pt x="36" y="72"/>
                  </a:moveTo>
                  <a:cubicBezTo>
                    <a:pt x="34" y="72"/>
                    <a:pt x="33" y="71"/>
                    <a:pt x="32" y="70"/>
                  </a:cubicBezTo>
                  <a:cubicBezTo>
                    <a:pt x="2" y="40"/>
                    <a:pt x="2" y="40"/>
                    <a:pt x="2" y="40"/>
                  </a:cubicBezTo>
                  <a:cubicBezTo>
                    <a:pt x="1" y="39"/>
                    <a:pt x="0" y="37"/>
                    <a:pt x="0" y="35"/>
                  </a:cubicBezTo>
                  <a:cubicBezTo>
                    <a:pt x="1" y="34"/>
                    <a:pt x="1" y="32"/>
                    <a:pt x="3" y="31"/>
                  </a:cubicBezTo>
                  <a:cubicBezTo>
                    <a:pt x="45" y="2"/>
                    <a:pt x="45" y="2"/>
                    <a:pt x="45" y="2"/>
                  </a:cubicBezTo>
                  <a:cubicBezTo>
                    <a:pt x="48" y="0"/>
                    <a:pt x="51" y="0"/>
                    <a:pt x="53" y="2"/>
                  </a:cubicBezTo>
                  <a:cubicBezTo>
                    <a:pt x="71" y="20"/>
                    <a:pt x="71" y="20"/>
                    <a:pt x="71" y="20"/>
                  </a:cubicBezTo>
                  <a:cubicBezTo>
                    <a:pt x="73" y="22"/>
                    <a:pt x="73" y="26"/>
                    <a:pt x="72" y="28"/>
                  </a:cubicBezTo>
                  <a:cubicBezTo>
                    <a:pt x="41" y="69"/>
                    <a:pt x="41" y="69"/>
                    <a:pt x="41" y="69"/>
                  </a:cubicBezTo>
                  <a:cubicBezTo>
                    <a:pt x="40" y="71"/>
                    <a:pt x="38" y="72"/>
                    <a:pt x="36" y="72"/>
                  </a:cubicBezTo>
                  <a:cubicBezTo>
                    <a:pt x="36" y="72"/>
                    <a:pt x="36" y="72"/>
                    <a:pt x="36" y="72"/>
                  </a:cubicBezTo>
                  <a:close/>
                  <a:moveTo>
                    <a:pt x="16" y="37"/>
                  </a:moveTo>
                  <a:cubicBezTo>
                    <a:pt x="35" y="57"/>
                    <a:pt x="35" y="57"/>
                    <a:pt x="35" y="57"/>
                  </a:cubicBezTo>
                  <a:cubicBezTo>
                    <a:pt x="59" y="25"/>
                    <a:pt x="59" y="25"/>
                    <a:pt x="59" y="25"/>
                  </a:cubicBezTo>
                  <a:cubicBezTo>
                    <a:pt x="48" y="14"/>
                    <a:pt x="48" y="14"/>
                    <a:pt x="48" y="14"/>
                  </a:cubicBezTo>
                  <a:lnTo>
                    <a:pt x="16" y="37"/>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81" name="CustomShape 75"/>
            <p:cNvSpPr/>
            <p:nvPr/>
          </p:nvSpPr>
          <p:spPr>
            <a:xfrm>
              <a:off x="546120" y="5091120"/>
              <a:ext cx="175680" cy="178920"/>
            </a:xfrm>
            <a:custGeom>
              <a:avLst/>
              <a:gdLst/>
              <a:ahLst/>
              <a:cxnLst/>
              <a:rect l="l" t="t" r="r" b="b"/>
              <a:pathLst>
                <a:path w="152" h="152">
                  <a:moveTo>
                    <a:pt x="118" y="152"/>
                  </a:moveTo>
                  <a:cubicBezTo>
                    <a:pt x="76" y="110"/>
                    <a:pt x="76" y="110"/>
                    <a:pt x="76" y="110"/>
                  </a:cubicBezTo>
                  <a:cubicBezTo>
                    <a:pt x="56" y="117"/>
                    <a:pt x="35" y="112"/>
                    <a:pt x="20" y="97"/>
                  </a:cubicBezTo>
                  <a:cubicBezTo>
                    <a:pt x="5" y="82"/>
                    <a:pt x="0" y="59"/>
                    <a:pt x="9" y="38"/>
                  </a:cubicBezTo>
                  <a:cubicBezTo>
                    <a:pt x="9" y="37"/>
                    <a:pt x="11" y="35"/>
                    <a:pt x="13" y="35"/>
                  </a:cubicBezTo>
                  <a:cubicBezTo>
                    <a:pt x="15" y="34"/>
                    <a:pt x="17" y="35"/>
                    <a:pt x="18" y="36"/>
                  </a:cubicBezTo>
                  <a:cubicBezTo>
                    <a:pt x="41" y="58"/>
                    <a:pt x="41" y="58"/>
                    <a:pt x="41" y="58"/>
                  </a:cubicBezTo>
                  <a:cubicBezTo>
                    <a:pt x="57" y="58"/>
                    <a:pt x="57" y="58"/>
                    <a:pt x="57" y="58"/>
                  </a:cubicBezTo>
                  <a:cubicBezTo>
                    <a:pt x="57" y="42"/>
                    <a:pt x="57" y="42"/>
                    <a:pt x="57" y="42"/>
                  </a:cubicBezTo>
                  <a:cubicBezTo>
                    <a:pt x="36" y="18"/>
                    <a:pt x="36" y="18"/>
                    <a:pt x="36" y="18"/>
                  </a:cubicBezTo>
                  <a:cubicBezTo>
                    <a:pt x="35" y="17"/>
                    <a:pt x="34" y="15"/>
                    <a:pt x="35" y="13"/>
                  </a:cubicBezTo>
                  <a:cubicBezTo>
                    <a:pt x="35" y="11"/>
                    <a:pt x="36" y="10"/>
                    <a:pt x="38" y="9"/>
                  </a:cubicBezTo>
                  <a:cubicBezTo>
                    <a:pt x="59" y="0"/>
                    <a:pt x="81" y="5"/>
                    <a:pt x="97" y="20"/>
                  </a:cubicBezTo>
                  <a:cubicBezTo>
                    <a:pt x="111" y="35"/>
                    <a:pt x="116" y="56"/>
                    <a:pt x="110" y="76"/>
                  </a:cubicBezTo>
                  <a:cubicBezTo>
                    <a:pt x="152" y="118"/>
                    <a:pt x="152" y="118"/>
                    <a:pt x="152" y="118"/>
                  </a:cubicBezTo>
                  <a:cubicBezTo>
                    <a:pt x="143" y="126"/>
                    <a:pt x="143" y="126"/>
                    <a:pt x="143" y="126"/>
                  </a:cubicBezTo>
                  <a:cubicBezTo>
                    <a:pt x="98" y="82"/>
                    <a:pt x="98" y="82"/>
                    <a:pt x="98" y="82"/>
                  </a:cubicBezTo>
                  <a:cubicBezTo>
                    <a:pt x="97" y="80"/>
                    <a:pt x="96" y="77"/>
                    <a:pt x="97" y="75"/>
                  </a:cubicBezTo>
                  <a:cubicBezTo>
                    <a:pt x="104" y="59"/>
                    <a:pt x="100" y="41"/>
                    <a:pt x="88" y="29"/>
                  </a:cubicBezTo>
                  <a:cubicBezTo>
                    <a:pt x="78" y="19"/>
                    <a:pt x="64" y="15"/>
                    <a:pt x="51" y="17"/>
                  </a:cubicBezTo>
                  <a:cubicBezTo>
                    <a:pt x="67" y="36"/>
                    <a:pt x="67" y="36"/>
                    <a:pt x="67" y="36"/>
                  </a:cubicBezTo>
                  <a:cubicBezTo>
                    <a:pt x="68" y="37"/>
                    <a:pt x="69" y="38"/>
                    <a:pt x="69" y="40"/>
                  </a:cubicBezTo>
                  <a:cubicBezTo>
                    <a:pt x="69" y="64"/>
                    <a:pt x="69" y="64"/>
                    <a:pt x="69" y="64"/>
                  </a:cubicBezTo>
                  <a:cubicBezTo>
                    <a:pt x="69" y="67"/>
                    <a:pt x="66" y="70"/>
                    <a:pt x="63" y="70"/>
                  </a:cubicBezTo>
                  <a:cubicBezTo>
                    <a:pt x="39" y="70"/>
                    <a:pt x="39" y="70"/>
                    <a:pt x="39" y="70"/>
                  </a:cubicBezTo>
                  <a:cubicBezTo>
                    <a:pt x="37" y="70"/>
                    <a:pt x="36" y="69"/>
                    <a:pt x="35" y="68"/>
                  </a:cubicBezTo>
                  <a:cubicBezTo>
                    <a:pt x="17" y="52"/>
                    <a:pt x="17" y="52"/>
                    <a:pt x="17" y="52"/>
                  </a:cubicBezTo>
                  <a:cubicBezTo>
                    <a:pt x="15" y="65"/>
                    <a:pt x="19" y="79"/>
                    <a:pt x="29" y="89"/>
                  </a:cubicBezTo>
                  <a:cubicBezTo>
                    <a:pt x="41" y="101"/>
                    <a:pt x="59" y="104"/>
                    <a:pt x="75" y="97"/>
                  </a:cubicBezTo>
                  <a:cubicBezTo>
                    <a:pt x="77" y="96"/>
                    <a:pt x="80" y="97"/>
                    <a:pt x="81" y="99"/>
                  </a:cubicBezTo>
                  <a:cubicBezTo>
                    <a:pt x="126" y="144"/>
                    <a:pt x="126" y="144"/>
                    <a:pt x="126" y="144"/>
                  </a:cubicBezTo>
                  <a:lnTo>
                    <a:pt x="118" y="152"/>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82" name="CustomShape 76"/>
            <p:cNvSpPr/>
            <p:nvPr/>
          </p:nvSpPr>
          <p:spPr>
            <a:xfrm>
              <a:off x="712800" y="5259240"/>
              <a:ext cx="175680" cy="174240"/>
            </a:xfrm>
            <a:custGeom>
              <a:avLst/>
              <a:gdLst/>
              <a:ahLst/>
              <a:cxnLst/>
              <a:rect l="l" t="t" r="r" b="b"/>
              <a:pathLst>
                <a:path w="152" h="148">
                  <a:moveTo>
                    <a:pt x="94" y="148"/>
                  </a:moveTo>
                  <a:cubicBezTo>
                    <a:pt x="80" y="148"/>
                    <a:pt x="66" y="142"/>
                    <a:pt x="55" y="132"/>
                  </a:cubicBezTo>
                  <a:cubicBezTo>
                    <a:pt x="41" y="117"/>
                    <a:pt x="36" y="96"/>
                    <a:pt x="43" y="77"/>
                  </a:cubicBezTo>
                  <a:cubicBezTo>
                    <a:pt x="0" y="34"/>
                    <a:pt x="0" y="34"/>
                    <a:pt x="0" y="34"/>
                  </a:cubicBezTo>
                  <a:cubicBezTo>
                    <a:pt x="9" y="26"/>
                    <a:pt x="9" y="26"/>
                    <a:pt x="9" y="26"/>
                  </a:cubicBezTo>
                  <a:cubicBezTo>
                    <a:pt x="54" y="71"/>
                    <a:pt x="54" y="71"/>
                    <a:pt x="54" y="71"/>
                  </a:cubicBezTo>
                  <a:cubicBezTo>
                    <a:pt x="55" y="73"/>
                    <a:pt x="56" y="75"/>
                    <a:pt x="55" y="77"/>
                  </a:cubicBezTo>
                  <a:cubicBezTo>
                    <a:pt x="48" y="93"/>
                    <a:pt x="52" y="111"/>
                    <a:pt x="64" y="124"/>
                  </a:cubicBezTo>
                  <a:cubicBezTo>
                    <a:pt x="74" y="133"/>
                    <a:pt x="88" y="138"/>
                    <a:pt x="101" y="135"/>
                  </a:cubicBezTo>
                  <a:cubicBezTo>
                    <a:pt x="84" y="117"/>
                    <a:pt x="84" y="117"/>
                    <a:pt x="84" y="117"/>
                  </a:cubicBezTo>
                  <a:cubicBezTo>
                    <a:pt x="83" y="116"/>
                    <a:pt x="82" y="114"/>
                    <a:pt x="82" y="113"/>
                  </a:cubicBezTo>
                  <a:cubicBezTo>
                    <a:pt x="82" y="89"/>
                    <a:pt x="82" y="89"/>
                    <a:pt x="82" y="89"/>
                  </a:cubicBezTo>
                  <a:cubicBezTo>
                    <a:pt x="82" y="85"/>
                    <a:pt x="85" y="83"/>
                    <a:pt x="88" y="83"/>
                  </a:cubicBezTo>
                  <a:cubicBezTo>
                    <a:pt x="112" y="83"/>
                    <a:pt x="112" y="83"/>
                    <a:pt x="112" y="83"/>
                  </a:cubicBezTo>
                  <a:cubicBezTo>
                    <a:pt x="114" y="83"/>
                    <a:pt x="115" y="83"/>
                    <a:pt x="116" y="84"/>
                  </a:cubicBezTo>
                  <a:cubicBezTo>
                    <a:pt x="135" y="102"/>
                    <a:pt x="135" y="102"/>
                    <a:pt x="135" y="102"/>
                  </a:cubicBezTo>
                  <a:cubicBezTo>
                    <a:pt x="138" y="88"/>
                    <a:pt x="133" y="74"/>
                    <a:pt x="123" y="64"/>
                  </a:cubicBezTo>
                  <a:cubicBezTo>
                    <a:pt x="111" y="52"/>
                    <a:pt x="93" y="48"/>
                    <a:pt x="77" y="55"/>
                  </a:cubicBezTo>
                  <a:cubicBezTo>
                    <a:pt x="75" y="56"/>
                    <a:pt x="72" y="56"/>
                    <a:pt x="71" y="54"/>
                  </a:cubicBezTo>
                  <a:cubicBezTo>
                    <a:pt x="26" y="9"/>
                    <a:pt x="26" y="9"/>
                    <a:pt x="26" y="9"/>
                  </a:cubicBezTo>
                  <a:cubicBezTo>
                    <a:pt x="34" y="0"/>
                    <a:pt x="34" y="0"/>
                    <a:pt x="34" y="0"/>
                  </a:cubicBezTo>
                  <a:cubicBezTo>
                    <a:pt x="76" y="43"/>
                    <a:pt x="76" y="43"/>
                    <a:pt x="76" y="43"/>
                  </a:cubicBezTo>
                  <a:cubicBezTo>
                    <a:pt x="96" y="36"/>
                    <a:pt x="117" y="41"/>
                    <a:pt x="132" y="56"/>
                  </a:cubicBezTo>
                  <a:cubicBezTo>
                    <a:pt x="147" y="71"/>
                    <a:pt x="152" y="94"/>
                    <a:pt x="143" y="115"/>
                  </a:cubicBezTo>
                  <a:cubicBezTo>
                    <a:pt x="143" y="117"/>
                    <a:pt x="141" y="118"/>
                    <a:pt x="139" y="118"/>
                  </a:cubicBezTo>
                  <a:cubicBezTo>
                    <a:pt x="137" y="119"/>
                    <a:pt x="135" y="118"/>
                    <a:pt x="134" y="117"/>
                  </a:cubicBezTo>
                  <a:cubicBezTo>
                    <a:pt x="110" y="95"/>
                    <a:pt x="110" y="95"/>
                    <a:pt x="110" y="95"/>
                  </a:cubicBezTo>
                  <a:cubicBezTo>
                    <a:pt x="94" y="95"/>
                    <a:pt x="94" y="95"/>
                    <a:pt x="94" y="95"/>
                  </a:cubicBezTo>
                  <a:cubicBezTo>
                    <a:pt x="94" y="110"/>
                    <a:pt x="94" y="110"/>
                    <a:pt x="94" y="110"/>
                  </a:cubicBezTo>
                  <a:cubicBezTo>
                    <a:pt x="117" y="134"/>
                    <a:pt x="117" y="134"/>
                    <a:pt x="117" y="134"/>
                  </a:cubicBezTo>
                  <a:cubicBezTo>
                    <a:pt x="118" y="135"/>
                    <a:pt x="119" y="137"/>
                    <a:pt x="118" y="139"/>
                  </a:cubicBezTo>
                  <a:cubicBezTo>
                    <a:pt x="118" y="141"/>
                    <a:pt x="117" y="143"/>
                    <a:pt x="115" y="144"/>
                  </a:cubicBezTo>
                  <a:cubicBezTo>
                    <a:pt x="108" y="146"/>
                    <a:pt x="101" y="148"/>
                    <a:pt x="94" y="148"/>
                  </a:cubicBezTo>
                  <a:close/>
                </a:path>
              </a:pathLst>
            </a:custGeom>
            <a:solidFill>
              <a:schemeClr val="bg1"/>
            </a:solidFill>
            <a:ln>
              <a:noFill/>
            </a:ln>
          </p:spPr>
          <p:style>
            <a:lnRef idx="0">
              <a:scrgbClr r="0" g="0" b="0"/>
            </a:lnRef>
            <a:fillRef idx="0">
              <a:scrgbClr r="0" g="0" b="0"/>
            </a:fillRef>
            <a:effectRef idx="0">
              <a:scrgbClr r="0" g="0" b="0"/>
            </a:effectRef>
            <a:fontRef idx="minor"/>
          </p:style>
        </p:sp>
      </p:grpSp>
      <p:grpSp>
        <p:nvGrpSpPr>
          <p:cNvPr id="783" name="Group 77"/>
          <p:cNvGrpSpPr/>
          <p:nvPr/>
        </p:nvGrpSpPr>
        <p:grpSpPr>
          <a:xfrm>
            <a:off x="515880" y="5872320"/>
            <a:ext cx="406080" cy="382320"/>
            <a:chOff x="515880" y="5872320"/>
            <a:chExt cx="406080" cy="382320"/>
          </a:xfrm>
        </p:grpSpPr>
        <p:sp>
          <p:nvSpPr>
            <p:cNvPr id="784" name="CustomShape 78"/>
            <p:cNvSpPr/>
            <p:nvPr/>
          </p:nvSpPr>
          <p:spPr>
            <a:xfrm>
              <a:off x="663480" y="5907240"/>
              <a:ext cx="15480" cy="50400"/>
            </a:xfrm>
            <a:custGeom>
              <a:avLst/>
              <a:gdLst/>
              <a:ahLst/>
              <a:cxnLst/>
              <a:rect l="l" t="t" r="r" b="b"/>
              <a:pathLst>
                <a:path w="12" h="36">
                  <a:moveTo>
                    <a:pt x="6" y="36"/>
                  </a:moveTo>
                  <a:cubicBezTo>
                    <a:pt x="10" y="36"/>
                    <a:pt x="12" y="34"/>
                    <a:pt x="12" y="30"/>
                  </a:cubicBezTo>
                  <a:cubicBezTo>
                    <a:pt x="12" y="24"/>
                    <a:pt x="12" y="24"/>
                    <a:pt x="12" y="24"/>
                  </a:cubicBezTo>
                  <a:cubicBezTo>
                    <a:pt x="12" y="12"/>
                    <a:pt x="12" y="12"/>
                    <a:pt x="12" y="12"/>
                  </a:cubicBezTo>
                  <a:cubicBezTo>
                    <a:pt x="12" y="6"/>
                    <a:pt x="12" y="6"/>
                    <a:pt x="12" y="6"/>
                  </a:cubicBezTo>
                  <a:cubicBezTo>
                    <a:pt x="12" y="3"/>
                    <a:pt x="10" y="0"/>
                    <a:pt x="6" y="0"/>
                  </a:cubicBezTo>
                  <a:cubicBezTo>
                    <a:pt x="3" y="0"/>
                    <a:pt x="0" y="3"/>
                    <a:pt x="0" y="6"/>
                  </a:cubicBezTo>
                  <a:cubicBezTo>
                    <a:pt x="0" y="15"/>
                    <a:pt x="0" y="15"/>
                    <a:pt x="0" y="15"/>
                  </a:cubicBezTo>
                  <a:cubicBezTo>
                    <a:pt x="0" y="28"/>
                    <a:pt x="0" y="28"/>
                    <a:pt x="0" y="28"/>
                  </a:cubicBezTo>
                  <a:cubicBezTo>
                    <a:pt x="0" y="30"/>
                    <a:pt x="0" y="30"/>
                    <a:pt x="0" y="30"/>
                  </a:cubicBezTo>
                  <a:cubicBezTo>
                    <a:pt x="0" y="34"/>
                    <a:pt x="3" y="36"/>
                    <a:pt x="6" y="36"/>
                  </a:cubicBez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85" name="CustomShape 79"/>
            <p:cNvSpPr/>
            <p:nvPr/>
          </p:nvSpPr>
          <p:spPr>
            <a:xfrm>
              <a:off x="515880" y="5872320"/>
              <a:ext cx="406080" cy="382320"/>
            </a:xfrm>
            <a:custGeom>
              <a:avLst/>
              <a:gdLst/>
              <a:ahLst/>
              <a:cxnLst/>
              <a:rect l="l" t="t" r="r" b="b"/>
              <a:pathLst>
                <a:path w="288" h="267">
                  <a:moveTo>
                    <a:pt x="286" y="119"/>
                  </a:moveTo>
                  <a:cubicBezTo>
                    <a:pt x="285" y="118"/>
                    <a:pt x="283" y="117"/>
                    <a:pt x="282" y="117"/>
                  </a:cubicBezTo>
                  <a:cubicBezTo>
                    <a:pt x="262" y="117"/>
                    <a:pt x="262" y="117"/>
                    <a:pt x="262" y="117"/>
                  </a:cubicBezTo>
                  <a:cubicBezTo>
                    <a:pt x="256" y="92"/>
                    <a:pt x="240" y="70"/>
                    <a:pt x="217" y="55"/>
                  </a:cubicBezTo>
                  <a:cubicBezTo>
                    <a:pt x="219" y="45"/>
                    <a:pt x="225" y="37"/>
                    <a:pt x="234" y="32"/>
                  </a:cubicBezTo>
                  <a:cubicBezTo>
                    <a:pt x="236" y="31"/>
                    <a:pt x="237" y="29"/>
                    <a:pt x="237" y="27"/>
                  </a:cubicBezTo>
                  <a:cubicBezTo>
                    <a:pt x="237" y="25"/>
                    <a:pt x="236" y="23"/>
                    <a:pt x="234" y="22"/>
                  </a:cubicBezTo>
                  <a:cubicBezTo>
                    <a:pt x="227" y="18"/>
                    <a:pt x="218" y="16"/>
                    <a:pt x="210" y="16"/>
                  </a:cubicBezTo>
                  <a:cubicBezTo>
                    <a:pt x="193" y="16"/>
                    <a:pt x="179" y="24"/>
                    <a:pt x="170" y="36"/>
                  </a:cubicBezTo>
                  <a:cubicBezTo>
                    <a:pt x="164" y="35"/>
                    <a:pt x="158" y="34"/>
                    <a:pt x="151" y="34"/>
                  </a:cubicBezTo>
                  <a:cubicBezTo>
                    <a:pt x="148" y="15"/>
                    <a:pt x="131" y="0"/>
                    <a:pt x="110" y="0"/>
                  </a:cubicBezTo>
                  <a:cubicBezTo>
                    <a:pt x="87" y="0"/>
                    <a:pt x="69" y="19"/>
                    <a:pt x="69" y="42"/>
                  </a:cubicBezTo>
                  <a:cubicBezTo>
                    <a:pt x="69" y="47"/>
                    <a:pt x="69" y="51"/>
                    <a:pt x="70" y="55"/>
                  </a:cubicBezTo>
                  <a:cubicBezTo>
                    <a:pt x="67" y="57"/>
                    <a:pt x="63" y="60"/>
                    <a:pt x="60" y="63"/>
                  </a:cubicBezTo>
                  <a:cubicBezTo>
                    <a:pt x="40" y="80"/>
                    <a:pt x="26" y="103"/>
                    <a:pt x="24" y="128"/>
                  </a:cubicBezTo>
                  <a:cubicBezTo>
                    <a:pt x="17" y="126"/>
                    <a:pt x="12" y="119"/>
                    <a:pt x="12" y="111"/>
                  </a:cubicBezTo>
                  <a:cubicBezTo>
                    <a:pt x="12" y="111"/>
                    <a:pt x="12" y="111"/>
                    <a:pt x="12" y="111"/>
                  </a:cubicBezTo>
                  <a:cubicBezTo>
                    <a:pt x="12" y="108"/>
                    <a:pt x="9" y="105"/>
                    <a:pt x="6" y="105"/>
                  </a:cubicBezTo>
                  <a:cubicBezTo>
                    <a:pt x="3" y="105"/>
                    <a:pt x="0" y="108"/>
                    <a:pt x="0" y="111"/>
                  </a:cubicBezTo>
                  <a:cubicBezTo>
                    <a:pt x="0" y="126"/>
                    <a:pt x="11" y="138"/>
                    <a:pt x="24" y="141"/>
                  </a:cubicBezTo>
                  <a:cubicBezTo>
                    <a:pt x="26" y="167"/>
                    <a:pt x="39" y="190"/>
                    <a:pt x="60" y="208"/>
                  </a:cubicBezTo>
                  <a:cubicBezTo>
                    <a:pt x="67" y="214"/>
                    <a:pt x="75" y="219"/>
                    <a:pt x="84" y="223"/>
                  </a:cubicBezTo>
                  <a:cubicBezTo>
                    <a:pt x="84" y="261"/>
                    <a:pt x="84" y="261"/>
                    <a:pt x="84" y="261"/>
                  </a:cubicBezTo>
                  <a:cubicBezTo>
                    <a:pt x="84" y="264"/>
                    <a:pt x="87" y="267"/>
                    <a:pt x="90" y="267"/>
                  </a:cubicBezTo>
                  <a:cubicBezTo>
                    <a:pt x="93" y="267"/>
                    <a:pt x="96" y="264"/>
                    <a:pt x="96" y="261"/>
                  </a:cubicBezTo>
                  <a:cubicBezTo>
                    <a:pt x="96" y="229"/>
                    <a:pt x="96" y="229"/>
                    <a:pt x="96" y="229"/>
                  </a:cubicBezTo>
                  <a:cubicBezTo>
                    <a:pt x="111" y="234"/>
                    <a:pt x="127" y="237"/>
                    <a:pt x="144" y="237"/>
                  </a:cubicBezTo>
                  <a:cubicBezTo>
                    <a:pt x="161" y="237"/>
                    <a:pt x="177" y="234"/>
                    <a:pt x="192" y="228"/>
                  </a:cubicBezTo>
                  <a:cubicBezTo>
                    <a:pt x="192" y="261"/>
                    <a:pt x="192" y="261"/>
                    <a:pt x="192" y="261"/>
                  </a:cubicBezTo>
                  <a:cubicBezTo>
                    <a:pt x="192" y="264"/>
                    <a:pt x="194" y="267"/>
                    <a:pt x="198" y="267"/>
                  </a:cubicBezTo>
                  <a:cubicBezTo>
                    <a:pt x="201" y="267"/>
                    <a:pt x="204" y="264"/>
                    <a:pt x="204" y="261"/>
                  </a:cubicBezTo>
                  <a:cubicBezTo>
                    <a:pt x="204" y="223"/>
                    <a:pt x="204" y="223"/>
                    <a:pt x="204" y="223"/>
                  </a:cubicBezTo>
                  <a:cubicBezTo>
                    <a:pt x="225" y="213"/>
                    <a:pt x="242" y="197"/>
                    <a:pt x="253" y="177"/>
                  </a:cubicBezTo>
                  <a:cubicBezTo>
                    <a:pt x="282" y="177"/>
                    <a:pt x="282" y="177"/>
                    <a:pt x="282" y="177"/>
                  </a:cubicBezTo>
                  <a:cubicBezTo>
                    <a:pt x="283" y="177"/>
                    <a:pt x="285" y="177"/>
                    <a:pt x="286" y="175"/>
                  </a:cubicBezTo>
                  <a:cubicBezTo>
                    <a:pt x="287" y="174"/>
                    <a:pt x="288" y="173"/>
                    <a:pt x="288" y="171"/>
                  </a:cubicBezTo>
                  <a:cubicBezTo>
                    <a:pt x="288" y="123"/>
                    <a:pt x="288" y="123"/>
                    <a:pt x="288" y="123"/>
                  </a:cubicBezTo>
                  <a:cubicBezTo>
                    <a:pt x="288" y="122"/>
                    <a:pt x="287" y="120"/>
                    <a:pt x="286" y="119"/>
                  </a:cubicBezTo>
                  <a:close/>
                  <a:moveTo>
                    <a:pt x="80" y="42"/>
                  </a:moveTo>
                  <a:cubicBezTo>
                    <a:pt x="81" y="26"/>
                    <a:pt x="94" y="12"/>
                    <a:pt x="110" y="12"/>
                  </a:cubicBezTo>
                  <a:cubicBezTo>
                    <a:pt x="124" y="12"/>
                    <a:pt x="135" y="21"/>
                    <a:pt x="139" y="34"/>
                  </a:cubicBezTo>
                  <a:cubicBezTo>
                    <a:pt x="140" y="36"/>
                    <a:pt x="140" y="39"/>
                    <a:pt x="140" y="42"/>
                  </a:cubicBezTo>
                  <a:cubicBezTo>
                    <a:pt x="140" y="43"/>
                    <a:pt x="140" y="44"/>
                    <a:pt x="140" y="46"/>
                  </a:cubicBezTo>
                  <a:cubicBezTo>
                    <a:pt x="139" y="53"/>
                    <a:pt x="136" y="60"/>
                    <a:pt x="130" y="64"/>
                  </a:cubicBezTo>
                  <a:cubicBezTo>
                    <a:pt x="125" y="69"/>
                    <a:pt x="118" y="72"/>
                    <a:pt x="110" y="72"/>
                  </a:cubicBezTo>
                  <a:cubicBezTo>
                    <a:pt x="109" y="72"/>
                    <a:pt x="107" y="72"/>
                    <a:pt x="105" y="72"/>
                  </a:cubicBezTo>
                  <a:cubicBezTo>
                    <a:pt x="97" y="70"/>
                    <a:pt x="90" y="66"/>
                    <a:pt x="86" y="60"/>
                  </a:cubicBezTo>
                  <a:cubicBezTo>
                    <a:pt x="84" y="56"/>
                    <a:pt x="82" y="53"/>
                    <a:pt x="81" y="49"/>
                  </a:cubicBezTo>
                  <a:cubicBezTo>
                    <a:pt x="81" y="46"/>
                    <a:pt x="80" y="44"/>
                    <a:pt x="80" y="42"/>
                  </a:cubicBezTo>
                  <a:close/>
                  <a:moveTo>
                    <a:pt x="276" y="165"/>
                  </a:moveTo>
                  <a:cubicBezTo>
                    <a:pt x="249" y="165"/>
                    <a:pt x="249" y="165"/>
                    <a:pt x="249" y="165"/>
                  </a:cubicBezTo>
                  <a:cubicBezTo>
                    <a:pt x="247" y="165"/>
                    <a:pt x="245" y="167"/>
                    <a:pt x="244" y="169"/>
                  </a:cubicBezTo>
                  <a:cubicBezTo>
                    <a:pt x="228" y="201"/>
                    <a:pt x="190" y="225"/>
                    <a:pt x="144" y="225"/>
                  </a:cubicBezTo>
                  <a:cubicBezTo>
                    <a:pt x="114" y="225"/>
                    <a:pt x="87" y="215"/>
                    <a:pt x="67" y="198"/>
                  </a:cubicBezTo>
                  <a:cubicBezTo>
                    <a:pt x="48" y="182"/>
                    <a:pt x="36" y="160"/>
                    <a:pt x="36" y="135"/>
                  </a:cubicBezTo>
                  <a:cubicBezTo>
                    <a:pt x="36" y="111"/>
                    <a:pt x="48" y="89"/>
                    <a:pt x="67" y="72"/>
                  </a:cubicBezTo>
                  <a:cubicBezTo>
                    <a:pt x="70" y="70"/>
                    <a:pt x="73" y="68"/>
                    <a:pt x="76" y="66"/>
                  </a:cubicBezTo>
                  <a:cubicBezTo>
                    <a:pt x="80" y="71"/>
                    <a:pt x="85" y="76"/>
                    <a:pt x="91" y="79"/>
                  </a:cubicBezTo>
                  <a:cubicBezTo>
                    <a:pt x="89" y="80"/>
                    <a:pt x="88" y="81"/>
                    <a:pt x="86" y="83"/>
                  </a:cubicBezTo>
                  <a:cubicBezTo>
                    <a:pt x="84" y="85"/>
                    <a:pt x="83" y="88"/>
                    <a:pt x="85" y="91"/>
                  </a:cubicBezTo>
                  <a:cubicBezTo>
                    <a:pt x="87" y="94"/>
                    <a:pt x="91" y="94"/>
                    <a:pt x="94" y="92"/>
                  </a:cubicBezTo>
                  <a:cubicBezTo>
                    <a:pt x="98" y="89"/>
                    <a:pt x="102" y="86"/>
                    <a:pt x="107" y="84"/>
                  </a:cubicBezTo>
                  <a:cubicBezTo>
                    <a:pt x="116" y="80"/>
                    <a:pt x="126" y="77"/>
                    <a:pt x="135" y="76"/>
                  </a:cubicBezTo>
                  <a:cubicBezTo>
                    <a:pt x="138" y="76"/>
                    <a:pt x="141" y="75"/>
                    <a:pt x="144" y="75"/>
                  </a:cubicBezTo>
                  <a:cubicBezTo>
                    <a:pt x="146" y="75"/>
                    <a:pt x="148" y="75"/>
                    <a:pt x="149" y="76"/>
                  </a:cubicBezTo>
                  <a:cubicBezTo>
                    <a:pt x="149" y="76"/>
                    <a:pt x="149" y="76"/>
                    <a:pt x="149" y="76"/>
                  </a:cubicBezTo>
                  <a:cubicBezTo>
                    <a:pt x="153" y="76"/>
                    <a:pt x="156" y="73"/>
                    <a:pt x="156" y="70"/>
                  </a:cubicBezTo>
                  <a:cubicBezTo>
                    <a:pt x="156" y="67"/>
                    <a:pt x="154" y="64"/>
                    <a:pt x="150" y="64"/>
                  </a:cubicBezTo>
                  <a:cubicBezTo>
                    <a:pt x="149" y="64"/>
                    <a:pt x="148" y="64"/>
                    <a:pt x="146" y="63"/>
                  </a:cubicBezTo>
                  <a:cubicBezTo>
                    <a:pt x="150" y="58"/>
                    <a:pt x="152" y="52"/>
                    <a:pt x="152" y="46"/>
                  </a:cubicBezTo>
                  <a:cubicBezTo>
                    <a:pt x="159" y="46"/>
                    <a:pt x="166" y="47"/>
                    <a:pt x="172" y="49"/>
                  </a:cubicBezTo>
                  <a:cubicBezTo>
                    <a:pt x="175" y="49"/>
                    <a:pt x="177" y="48"/>
                    <a:pt x="178" y="46"/>
                  </a:cubicBezTo>
                  <a:cubicBezTo>
                    <a:pt x="185" y="35"/>
                    <a:pt x="196" y="27"/>
                    <a:pt x="210" y="27"/>
                  </a:cubicBezTo>
                  <a:cubicBezTo>
                    <a:pt x="213" y="27"/>
                    <a:pt x="216" y="28"/>
                    <a:pt x="219" y="29"/>
                  </a:cubicBezTo>
                  <a:cubicBezTo>
                    <a:pt x="211" y="36"/>
                    <a:pt x="206" y="46"/>
                    <a:pt x="204" y="57"/>
                  </a:cubicBezTo>
                  <a:cubicBezTo>
                    <a:pt x="204" y="59"/>
                    <a:pt x="205" y="61"/>
                    <a:pt x="207" y="63"/>
                  </a:cubicBezTo>
                  <a:cubicBezTo>
                    <a:pt x="231" y="77"/>
                    <a:pt x="247" y="99"/>
                    <a:pt x="251" y="124"/>
                  </a:cubicBezTo>
                  <a:cubicBezTo>
                    <a:pt x="251" y="127"/>
                    <a:pt x="254" y="129"/>
                    <a:pt x="257" y="129"/>
                  </a:cubicBezTo>
                  <a:cubicBezTo>
                    <a:pt x="276" y="129"/>
                    <a:pt x="276" y="129"/>
                    <a:pt x="276" y="129"/>
                  </a:cubicBezTo>
                  <a:lnTo>
                    <a:pt x="276" y="165"/>
                  </a:lnTo>
                  <a:close/>
                </a:path>
              </a:pathLst>
            </a:custGeom>
            <a:solidFill>
              <a:schemeClr val="bg1"/>
            </a:solidFill>
            <a:ln>
              <a:noFill/>
            </a:ln>
          </p:spPr>
          <p:style>
            <a:lnRef idx="0">
              <a:scrgbClr r="0" g="0" b="0"/>
            </a:lnRef>
            <a:fillRef idx="0">
              <a:scrgbClr r="0" g="0" b="0"/>
            </a:fillRef>
            <a:effectRef idx="0">
              <a:scrgbClr r="0" g="0" b="0"/>
            </a:effectRef>
            <a:fontRef idx="minor"/>
          </p:style>
        </p:sp>
        <p:sp>
          <p:nvSpPr>
            <p:cNvPr id="786" name="CustomShape 80"/>
            <p:cNvSpPr/>
            <p:nvPr/>
          </p:nvSpPr>
          <p:spPr>
            <a:xfrm>
              <a:off x="803160" y="6022800"/>
              <a:ext cx="33120" cy="34560"/>
            </a:xfrm>
            <a:prstGeom prst="ellipse">
              <a:avLst/>
            </a:prstGeom>
            <a:solidFill>
              <a:schemeClr val="bg1"/>
            </a:solidFill>
            <a:ln>
              <a:noFill/>
            </a:ln>
          </p:spPr>
          <p:style>
            <a:lnRef idx="0">
              <a:scrgbClr r="0" g="0" b="0"/>
            </a:lnRef>
            <a:fillRef idx="0">
              <a:scrgbClr r="0" g="0" b="0"/>
            </a:fillRef>
            <a:effectRef idx="0">
              <a:scrgbClr r="0" g="0" b="0"/>
            </a:effectRef>
            <a:fontRef idx="minor"/>
          </p:style>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14</a:t>
            </a:fld>
            <a:endParaRPr lang="en-US" sz="2400" b="0" strike="noStrike" spc="-1">
              <a:latin typeface="Times New Roman"/>
            </a:endParaRPr>
          </a:p>
        </p:txBody>
      </p:sp>
      <p:sp>
        <p:nvSpPr>
          <p:cNvPr id="677" name="TextShape 2"/>
          <p:cNvSpPr txBox="1"/>
          <p:nvPr/>
        </p:nvSpPr>
        <p:spPr>
          <a:xfrm>
            <a:off x="609479" y="122400"/>
            <a:ext cx="9165141"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Lifecycle of a microservice</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988456"/>
            <a:ext cx="11018700" cy="5261525"/>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571500" indent="-571500">
              <a:lnSpc>
                <a:spcPct val="100000"/>
              </a:lnSpc>
              <a:buFont typeface="Arial" panose="020B0604020202020204" pitchFamily="34" charset="0"/>
              <a:buChar char="•"/>
            </a:pPr>
            <a:r>
              <a:rPr lang="en-GB" sz="2800" dirty="0"/>
              <a:t>On </a:t>
            </a:r>
            <a:r>
              <a:rPr lang="en-GB" sz="2800" dirty="0" err="1"/>
              <a:t>startup</a:t>
            </a:r>
            <a:r>
              <a:rPr lang="en-GB" sz="2800" dirty="0"/>
              <a:t>, the microservice registers with the service registry, or is “discovered” by it </a:t>
            </a:r>
          </a:p>
          <a:p>
            <a:pPr marL="571500" indent="-571500">
              <a:lnSpc>
                <a:spcPct val="100000"/>
              </a:lnSpc>
              <a:buFont typeface="Arial" panose="020B0604020202020204" pitchFamily="34" charset="0"/>
              <a:buChar char="•"/>
            </a:pPr>
            <a:r>
              <a:rPr lang="en-GB" sz="2800" dirty="0"/>
              <a:t>The load balancer watches the registry and updates itself to include the new microservice </a:t>
            </a:r>
          </a:p>
          <a:p>
            <a:pPr marL="571500" indent="-571500">
              <a:lnSpc>
                <a:spcPct val="100000"/>
              </a:lnSpc>
              <a:buFont typeface="Arial" panose="020B0604020202020204" pitchFamily="34" charset="0"/>
              <a:buChar char="•"/>
            </a:pPr>
            <a:r>
              <a:rPr lang="en-GB" sz="2800" dirty="0"/>
              <a:t>The new service starts receiving traffic from the load balancer </a:t>
            </a:r>
          </a:p>
          <a:p>
            <a:pPr marL="571500" indent="-571500">
              <a:lnSpc>
                <a:spcPct val="100000"/>
              </a:lnSpc>
              <a:buFont typeface="Arial" panose="020B0604020202020204" pitchFamily="34" charset="0"/>
              <a:buChar char="•"/>
            </a:pPr>
            <a:r>
              <a:rPr lang="en-GB" sz="2800" dirty="0"/>
              <a:t>If more than one instance of the service exists, the traffic is split among them </a:t>
            </a:r>
          </a:p>
          <a:p>
            <a:pPr marL="571500" indent="-571500">
              <a:lnSpc>
                <a:spcPct val="100000"/>
              </a:lnSpc>
              <a:buFont typeface="Arial" panose="020B0604020202020204" pitchFamily="34" charset="0"/>
              <a:buChar char="•"/>
            </a:pPr>
            <a:r>
              <a:rPr lang="en-GB" sz="2800" dirty="0"/>
              <a:t>The service sends “keep-alive” signals, or responds to periodic health checks </a:t>
            </a:r>
          </a:p>
          <a:p>
            <a:pPr marL="571500" indent="-571500">
              <a:lnSpc>
                <a:spcPct val="100000"/>
              </a:lnSpc>
              <a:buFont typeface="Arial" panose="020B0604020202020204" pitchFamily="34" charset="0"/>
              <a:buChar char="•"/>
            </a:pPr>
            <a:r>
              <a:rPr lang="en-GB" sz="2800" dirty="0"/>
              <a:t>When the service is stopped, or stops sending keep-</a:t>
            </a:r>
            <a:r>
              <a:rPr lang="en-GB" sz="2800" dirty="0" err="1"/>
              <a:t>alives</a:t>
            </a:r>
            <a:r>
              <a:rPr lang="en-GB" sz="2800" dirty="0"/>
              <a:t>, or fails a health check, it is removed from the registry, and in turn from the load balancer</a:t>
            </a:r>
            <a:endParaRPr lang="en-US" sz="2800" b="0" strike="noStrike" spc="-1" dirty="0">
              <a:latin typeface="Arial"/>
            </a:endParaRPr>
          </a:p>
        </p:txBody>
      </p:sp>
    </p:spTree>
    <p:extLst>
      <p:ext uri="{BB962C8B-B14F-4D97-AF65-F5344CB8AC3E}">
        <p14:creationId xmlns:p14="http://schemas.microsoft.com/office/powerpoint/2010/main" val="1811303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15</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WHY Python?</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1060484"/>
            <a:ext cx="11064359" cy="6123300"/>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571500" indent="-571500">
              <a:lnSpc>
                <a:spcPct val="100000"/>
              </a:lnSpc>
              <a:buFont typeface="Arial" panose="020B0604020202020204" pitchFamily="34" charset="0"/>
              <a:buChar char="•"/>
            </a:pPr>
            <a:r>
              <a:rPr lang="en-GB" sz="2800" dirty="0"/>
              <a:t>Python is one of the fastest growing programming languages today</a:t>
            </a:r>
          </a:p>
          <a:p>
            <a:pPr marL="571500" indent="-571500">
              <a:lnSpc>
                <a:spcPct val="100000"/>
              </a:lnSpc>
              <a:buFont typeface="Arial" panose="020B0604020202020204" pitchFamily="34" charset="0"/>
              <a:buChar char="•"/>
            </a:pPr>
            <a:r>
              <a:rPr lang="en-GB" sz="2800" dirty="0"/>
              <a:t>Has surpassed java to be number 1 in the world as of January 2021 (see next slide)</a:t>
            </a:r>
          </a:p>
          <a:p>
            <a:pPr marL="571500" indent="-571500">
              <a:lnSpc>
                <a:spcPct val="100000"/>
              </a:lnSpc>
              <a:buFont typeface="Arial" panose="020B0604020202020204" pitchFamily="34" charset="0"/>
              <a:buChar char="•"/>
            </a:pPr>
            <a:r>
              <a:rPr lang="en-GB" sz="2800" dirty="0"/>
              <a:t>Can be used for many fields such as AI, Machine learning,</a:t>
            </a:r>
          </a:p>
          <a:p>
            <a:pPr>
              <a:lnSpc>
                <a:spcPct val="100000"/>
              </a:lnSpc>
            </a:pPr>
            <a:r>
              <a:rPr lang="en-GB" sz="2800" dirty="0"/>
              <a:t>     Web Development</a:t>
            </a:r>
          </a:p>
          <a:p>
            <a:pPr marL="457200" indent="-457200">
              <a:lnSpc>
                <a:spcPct val="100000"/>
              </a:lnSpc>
              <a:buFont typeface="Arial" panose="020B0604020202020204" pitchFamily="34" charset="0"/>
              <a:buChar char="•"/>
            </a:pPr>
            <a:r>
              <a:rPr lang="en-GB" sz="2800" dirty="0"/>
              <a:t>Good documentation from python foundation</a:t>
            </a:r>
          </a:p>
          <a:p>
            <a:pPr marL="457200" indent="-457200">
              <a:lnSpc>
                <a:spcPct val="100000"/>
              </a:lnSpc>
              <a:buFont typeface="Arial" panose="020B0604020202020204" pitchFamily="34" charset="0"/>
              <a:buChar char="•"/>
            </a:pPr>
            <a:r>
              <a:rPr lang="en-GB" sz="2800" dirty="0"/>
              <a:t>Huge community</a:t>
            </a:r>
          </a:p>
          <a:p>
            <a:pPr marL="457200" indent="-457200">
              <a:lnSpc>
                <a:spcPct val="100000"/>
              </a:lnSpc>
              <a:buFont typeface="Arial" panose="020B0604020202020204" pitchFamily="34" charset="0"/>
              <a:buChar char="•"/>
            </a:pPr>
            <a:r>
              <a:rPr lang="en-GB" sz="2800" dirty="0"/>
              <a:t>English like syntax and easy to read</a:t>
            </a:r>
          </a:p>
          <a:p>
            <a:pPr marL="457200" indent="-457200">
              <a:lnSpc>
                <a:spcPct val="100000"/>
              </a:lnSpc>
              <a:buFont typeface="Arial" panose="020B0604020202020204" pitchFamily="34" charset="0"/>
              <a:buChar char="•"/>
            </a:pPr>
            <a:r>
              <a:rPr lang="en-GB" sz="2800" dirty="0"/>
              <a:t>Note: Python code uses indentation so pay attention to your indentation</a:t>
            </a:r>
          </a:p>
          <a:p>
            <a:pPr>
              <a:lnSpc>
                <a:spcPct val="100000"/>
              </a:lnSpc>
            </a:pPr>
            <a:endParaRPr lang="en-GB" sz="2800" dirty="0">
              <a:hlinkClick r:id="rId2"/>
            </a:endParaRPr>
          </a:p>
          <a:p>
            <a:pPr>
              <a:lnSpc>
                <a:spcPct val="100000"/>
              </a:lnSpc>
            </a:pPr>
            <a:endParaRPr lang="en-GB" sz="2800" dirty="0"/>
          </a:p>
          <a:p>
            <a:pPr marL="571500" indent="-571500">
              <a:lnSpc>
                <a:spcPct val="100000"/>
              </a:lnSpc>
              <a:buFont typeface="Arial" panose="020B0604020202020204" pitchFamily="34" charset="0"/>
              <a:buChar char="•"/>
            </a:pPr>
            <a:endParaRPr lang="en-GB" sz="2800" dirty="0"/>
          </a:p>
        </p:txBody>
      </p:sp>
    </p:spTree>
    <p:extLst>
      <p:ext uri="{BB962C8B-B14F-4D97-AF65-F5344CB8AC3E}">
        <p14:creationId xmlns:p14="http://schemas.microsoft.com/office/powerpoint/2010/main" val="29300735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16</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WHY Python and Flask</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pic>
        <p:nvPicPr>
          <p:cNvPr id="3" name="Picture 2" descr="Chart, line chart&#10;&#10;Description automatically generated">
            <a:extLst>
              <a:ext uri="{FF2B5EF4-FFF2-40B4-BE49-F238E27FC236}">
                <a16:creationId xmlns:a16="http://schemas.microsoft.com/office/drawing/2014/main" id="{3B4DEDA9-5173-0B4E-A8BF-6805823AD1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479" y="1316483"/>
            <a:ext cx="10888838" cy="4966416"/>
          </a:xfrm>
          <a:prstGeom prst="rect">
            <a:avLst/>
          </a:prstGeom>
        </p:spPr>
      </p:pic>
      <p:sp>
        <p:nvSpPr>
          <p:cNvPr id="2" name="Rectangle 1">
            <a:extLst>
              <a:ext uri="{FF2B5EF4-FFF2-40B4-BE49-F238E27FC236}">
                <a16:creationId xmlns:a16="http://schemas.microsoft.com/office/drawing/2014/main" id="{F8EDA920-2829-7F42-B428-95D8C6E535C4}"/>
              </a:ext>
            </a:extLst>
          </p:cNvPr>
          <p:cNvSpPr/>
          <p:nvPr/>
        </p:nvSpPr>
        <p:spPr>
          <a:xfrm>
            <a:off x="3271295" y="6319633"/>
            <a:ext cx="3967753" cy="369332"/>
          </a:xfrm>
          <a:prstGeom prst="rect">
            <a:avLst/>
          </a:prstGeom>
        </p:spPr>
        <p:txBody>
          <a:bodyPr wrap="none">
            <a:spAutoFit/>
          </a:bodyPr>
          <a:lstStyle/>
          <a:p>
            <a:pPr marL="571500" indent="-571500">
              <a:lnSpc>
                <a:spcPct val="100000"/>
              </a:lnSpc>
              <a:buFont typeface="Arial" panose="020B0604020202020204" pitchFamily="34" charset="0"/>
              <a:buChar char="•"/>
            </a:pPr>
            <a:r>
              <a:rPr lang="en-GB" dirty="0">
                <a:hlinkClick r:id="rId3"/>
              </a:rPr>
              <a:t>https://pypl.github.io/PYPL.html</a:t>
            </a:r>
            <a:endParaRPr lang="en-GB" dirty="0"/>
          </a:p>
        </p:txBody>
      </p:sp>
    </p:spTree>
    <p:extLst>
      <p:ext uri="{BB962C8B-B14F-4D97-AF65-F5344CB8AC3E}">
        <p14:creationId xmlns:p14="http://schemas.microsoft.com/office/powerpoint/2010/main" val="23978464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17</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WHY Flask ?</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1060484"/>
            <a:ext cx="11064359" cy="6831186"/>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571500" indent="-571500">
              <a:lnSpc>
                <a:spcPct val="100000"/>
              </a:lnSpc>
              <a:buFont typeface="Arial" panose="020B0604020202020204" pitchFamily="34" charset="0"/>
              <a:buChar char="•"/>
            </a:pPr>
            <a:r>
              <a:rPr lang="en-GB" sz="2800" dirty="0"/>
              <a:t>2 very popular Python framework:</a:t>
            </a:r>
          </a:p>
          <a:p>
            <a:pPr marL="1028700" lvl="1" indent="-571500">
              <a:buFont typeface="Arial" panose="020B0604020202020204" pitchFamily="34" charset="0"/>
              <a:buChar char="•"/>
            </a:pPr>
            <a:r>
              <a:rPr lang="en-GB" dirty="0">
                <a:hlinkClick r:id="rId2"/>
              </a:rPr>
              <a:t>Django</a:t>
            </a:r>
            <a:r>
              <a:rPr lang="en-GB" dirty="0"/>
              <a:t> and </a:t>
            </a:r>
            <a:r>
              <a:rPr lang="en-GB" dirty="0">
                <a:hlinkClick r:id="rId3"/>
              </a:rPr>
              <a:t>Flask</a:t>
            </a:r>
            <a:r>
              <a:rPr lang="en-GB" dirty="0"/>
              <a:t>. Django is older, more mature, and a little bit more popular.</a:t>
            </a:r>
            <a:endParaRPr lang="en-GB" sz="2800" dirty="0"/>
          </a:p>
          <a:p>
            <a:pPr marL="571500" indent="-571500">
              <a:buFont typeface="Arial" panose="020B0604020202020204" pitchFamily="34" charset="0"/>
              <a:buChar char="•"/>
            </a:pPr>
            <a:r>
              <a:rPr lang="en-GB" sz="2800" dirty="0"/>
              <a:t>Flask is a microframework. Goal is to keep it simple but extensible</a:t>
            </a:r>
          </a:p>
          <a:p>
            <a:pPr marL="571500" indent="-571500">
              <a:lnSpc>
                <a:spcPct val="100000"/>
              </a:lnSpc>
              <a:buFont typeface="Arial" panose="020B0604020202020204" pitchFamily="34" charset="0"/>
              <a:buChar char="•"/>
            </a:pPr>
            <a:r>
              <a:rPr lang="en-GB" sz="2800" dirty="0"/>
              <a:t>It does not impose a way of doing things unlike Django (not as opinionated), such as what database to use or what template engine to choose</a:t>
            </a:r>
          </a:p>
          <a:p>
            <a:pPr marL="571500" indent="-571500">
              <a:lnSpc>
                <a:spcPct val="100000"/>
              </a:lnSpc>
              <a:buFont typeface="Arial" panose="020B0604020202020204" pitchFamily="34" charset="0"/>
              <a:buChar char="•"/>
            </a:pPr>
            <a:r>
              <a:rPr lang="en-GB" sz="2800" dirty="0"/>
              <a:t>Flask applications are known for being lightweight, especially when compared to Django applications.</a:t>
            </a:r>
          </a:p>
          <a:p>
            <a:pPr marL="571500" indent="-571500">
              <a:lnSpc>
                <a:spcPct val="100000"/>
              </a:lnSpc>
              <a:buFont typeface="Arial" panose="020B0604020202020204" pitchFamily="34" charset="0"/>
              <a:buChar char="•"/>
            </a:pPr>
            <a:r>
              <a:rPr lang="en-GB" sz="2800" dirty="0"/>
              <a:t>Good documentation</a:t>
            </a:r>
          </a:p>
          <a:p>
            <a:pPr lvl="1"/>
            <a:r>
              <a:rPr lang="en-GB" sz="2800" dirty="0">
                <a:hlinkClick r:id="rId4"/>
              </a:rPr>
              <a:t>https://flask.palletsprojects.com/en/0.12.x/</a:t>
            </a:r>
            <a:endParaRPr lang="en-GB" sz="2800" dirty="0"/>
          </a:p>
          <a:p>
            <a:pPr marL="571500" indent="-571500">
              <a:lnSpc>
                <a:spcPct val="100000"/>
              </a:lnSpc>
              <a:buFont typeface="Arial" panose="020B0604020202020204" pitchFamily="34" charset="0"/>
              <a:buChar char="•"/>
            </a:pPr>
            <a:r>
              <a:rPr lang="en-GB" sz="2800" dirty="0"/>
              <a:t>Being lightweight, easy to adopt, well-documented, and popular, Flask is a very good option for developing RESTful APIs</a:t>
            </a:r>
          </a:p>
          <a:p>
            <a:pPr marL="571500" indent="-571500">
              <a:lnSpc>
                <a:spcPct val="100000"/>
              </a:lnSpc>
              <a:buFont typeface="Arial" panose="020B0604020202020204" pitchFamily="34" charset="0"/>
              <a:buChar char="•"/>
            </a:pPr>
            <a:endParaRPr lang="en-GB" sz="2800" dirty="0"/>
          </a:p>
          <a:p>
            <a:pPr>
              <a:lnSpc>
                <a:spcPct val="100000"/>
              </a:lnSpc>
            </a:pPr>
            <a:endParaRPr lang="en-GB" sz="2800" dirty="0"/>
          </a:p>
          <a:p>
            <a:pPr marL="571500" indent="-571500">
              <a:lnSpc>
                <a:spcPct val="100000"/>
              </a:lnSpc>
              <a:buFont typeface="Arial" panose="020B0604020202020204" pitchFamily="34" charset="0"/>
              <a:buChar char="•"/>
            </a:pPr>
            <a:endParaRPr lang="en-GB" sz="2800" dirty="0"/>
          </a:p>
        </p:txBody>
      </p:sp>
    </p:spTree>
    <p:extLst>
      <p:ext uri="{BB962C8B-B14F-4D97-AF65-F5344CB8AC3E}">
        <p14:creationId xmlns:p14="http://schemas.microsoft.com/office/powerpoint/2010/main" val="2373294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18</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cap="all" spc="-100" dirty="0">
                <a:solidFill>
                  <a:srgbClr val="D1282E"/>
                </a:solidFill>
                <a:latin typeface="Arial Black"/>
                <a:ea typeface="Arial Black"/>
              </a:rPr>
              <a:t>The </a:t>
            </a:r>
            <a:r>
              <a:rPr lang="en-US" sz="3600" b="0" strike="noStrike" cap="all" spc="-100" dirty="0">
                <a:solidFill>
                  <a:srgbClr val="D1282E"/>
                </a:solidFill>
                <a:latin typeface="Arial Black"/>
                <a:ea typeface="Arial Black"/>
              </a:rPr>
              <a:t>Flask framework </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1060484"/>
            <a:ext cx="11064359" cy="5261525"/>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r>
              <a:rPr lang="en-GB" sz="2800" dirty="0"/>
              <a:t>Flask is more of a glue that sticks together two popular frameworks:</a:t>
            </a:r>
          </a:p>
          <a:p>
            <a:pPr marL="514350" indent="-514350">
              <a:buFont typeface="+mj-lt"/>
              <a:buAutoNum type="arabicPeriod"/>
            </a:pPr>
            <a:r>
              <a:rPr lang="en-GB" sz="2800" dirty="0" err="1"/>
              <a:t>Werkzeug</a:t>
            </a:r>
            <a:r>
              <a:rPr lang="en-GB" sz="2800" dirty="0"/>
              <a:t> (@ </a:t>
            </a:r>
            <a:r>
              <a:rPr lang="en-GB" sz="2800" dirty="0">
                <a:hlinkClick r:id="rId2"/>
              </a:rPr>
              <a:t>http://werkzeug.pocoo.org/</a:t>
            </a:r>
            <a:r>
              <a:rPr lang="en-GB" sz="2800" dirty="0"/>
              <a:t>): a WSGI (Web Server Gateway Interface) library for Python, which includes a URL routing system, fully featured request and response objects and a powerful debugger. (WSGI is a specification for simple and universal interface between web servers and Python web applications.)</a:t>
            </a:r>
          </a:p>
          <a:p>
            <a:pPr marL="514350" indent="-514350">
              <a:buFont typeface="+mj-lt"/>
              <a:buAutoNum type="arabicPeriod"/>
            </a:pPr>
            <a:r>
              <a:rPr lang="en-GB" sz="2800" dirty="0"/>
              <a:t>Jinja2 (@ </a:t>
            </a:r>
            <a:r>
              <a:rPr lang="en-GB" sz="2800" dirty="0">
                <a:hlinkClick r:id="rId3"/>
              </a:rPr>
              <a:t>http://jinja.pocoo.org/</a:t>
            </a:r>
            <a:r>
              <a:rPr lang="en-GB" sz="2800" dirty="0"/>
              <a:t>): a full-feature template engine for Python.</a:t>
            </a:r>
          </a:p>
          <a:p>
            <a:pPr marL="571500" indent="-571500">
              <a:lnSpc>
                <a:spcPct val="100000"/>
              </a:lnSpc>
              <a:buFont typeface="Arial" panose="020B0604020202020204" pitchFamily="34" charset="0"/>
              <a:buChar char="•"/>
            </a:pPr>
            <a:endParaRPr lang="en-GB" sz="2800" dirty="0"/>
          </a:p>
          <a:p>
            <a:pPr>
              <a:lnSpc>
                <a:spcPct val="100000"/>
              </a:lnSpc>
            </a:pPr>
            <a:endParaRPr lang="en-GB" sz="2800" dirty="0"/>
          </a:p>
          <a:p>
            <a:pPr marL="571500" indent="-571500">
              <a:lnSpc>
                <a:spcPct val="100000"/>
              </a:lnSpc>
              <a:buFont typeface="Arial" panose="020B0604020202020204" pitchFamily="34" charset="0"/>
              <a:buChar char="•"/>
            </a:pPr>
            <a:endParaRPr lang="en-GB" sz="2800" dirty="0"/>
          </a:p>
        </p:txBody>
      </p:sp>
    </p:spTree>
    <p:extLst>
      <p:ext uri="{BB962C8B-B14F-4D97-AF65-F5344CB8AC3E}">
        <p14:creationId xmlns:p14="http://schemas.microsoft.com/office/powerpoint/2010/main" val="16538158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19</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cap="all" spc="-100" dirty="0">
                <a:solidFill>
                  <a:srgbClr val="D1282E"/>
                </a:solidFill>
                <a:latin typeface="Arial Black"/>
                <a:ea typeface="Arial Black"/>
              </a:rPr>
              <a:t>The </a:t>
            </a:r>
            <a:r>
              <a:rPr lang="en-US" sz="3600" b="0" strike="noStrike" cap="all" spc="-100" dirty="0">
                <a:solidFill>
                  <a:srgbClr val="D1282E"/>
                </a:solidFill>
                <a:latin typeface="Arial Black"/>
                <a:ea typeface="Arial Black"/>
              </a:rPr>
              <a:t>Flask framework FEATURES </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1060484"/>
            <a:ext cx="11064359" cy="3968864"/>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285750" indent="-285750">
              <a:buFont typeface="Arial" panose="020B0604020202020204" pitchFamily="34" charset="0"/>
              <a:buChar char="•"/>
            </a:pPr>
            <a:r>
              <a:rPr lang="en-GB" sz="2800" dirty="0"/>
              <a:t>a WSGI compliance interface.</a:t>
            </a:r>
          </a:p>
          <a:p>
            <a:pPr marL="285750" indent="-285750">
              <a:buFont typeface="Arial" panose="020B0604020202020204" pitchFamily="34" charset="0"/>
              <a:buChar char="•"/>
            </a:pPr>
            <a:r>
              <a:rPr lang="en-GB" sz="2800" dirty="0"/>
              <a:t>URL routing and Request dispatching.</a:t>
            </a:r>
          </a:p>
          <a:p>
            <a:pPr marL="285750" indent="-285750">
              <a:buFont typeface="Arial" panose="020B0604020202020204" pitchFamily="34" charset="0"/>
              <a:buChar char="•"/>
            </a:pPr>
            <a:r>
              <a:rPr lang="en-GB" sz="2800" dirty="0"/>
              <a:t>Secure cookies and Sessions.</a:t>
            </a:r>
          </a:p>
          <a:p>
            <a:pPr marL="285750" indent="-285750">
              <a:buFont typeface="Arial" panose="020B0604020202020204" pitchFamily="34" charset="0"/>
              <a:buChar char="•"/>
            </a:pPr>
            <a:r>
              <a:rPr lang="en-GB" sz="2800" dirty="0"/>
              <a:t>a built-in Development Web Server and Debugger.</a:t>
            </a:r>
          </a:p>
          <a:p>
            <a:pPr marL="285750" indent="-285750">
              <a:buFont typeface="Arial" panose="020B0604020202020204" pitchFamily="34" charset="0"/>
              <a:buChar char="•"/>
            </a:pPr>
            <a:r>
              <a:rPr lang="en-GB" sz="2800" dirty="0"/>
              <a:t>Unit test client for unit testing that facilitates write-test-first.</a:t>
            </a:r>
          </a:p>
          <a:p>
            <a:pPr marL="285750" indent="-285750">
              <a:buFont typeface="Arial" panose="020B0604020202020204" pitchFamily="34" charset="0"/>
              <a:buChar char="•"/>
            </a:pPr>
            <a:r>
              <a:rPr lang="en-GB" sz="2800" dirty="0"/>
              <a:t>Jinja2 templates (tags, filters, macros, etc).</a:t>
            </a:r>
          </a:p>
          <a:p>
            <a:pPr>
              <a:lnSpc>
                <a:spcPct val="100000"/>
              </a:lnSpc>
            </a:pPr>
            <a:endParaRPr lang="en-GB" sz="2800" dirty="0"/>
          </a:p>
          <a:p>
            <a:pPr>
              <a:lnSpc>
                <a:spcPct val="100000"/>
              </a:lnSpc>
            </a:pPr>
            <a:endParaRPr lang="en-GB" sz="2800" dirty="0"/>
          </a:p>
          <a:p>
            <a:pPr marL="571500" indent="-571500">
              <a:lnSpc>
                <a:spcPct val="100000"/>
              </a:lnSpc>
              <a:buFont typeface="Arial" panose="020B0604020202020204" pitchFamily="34" charset="0"/>
              <a:buChar char="•"/>
            </a:pPr>
            <a:endParaRPr lang="en-GB" sz="2800" dirty="0"/>
          </a:p>
        </p:txBody>
      </p:sp>
    </p:spTree>
    <p:extLst>
      <p:ext uri="{BB962C8B-B14F-4D97-AF65-F5344CB8AC3E}">
        <p14:creationId xmlns:p14="http://schemas.microsoft.com/office/powerpoint/2010/main" val="731015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extShape 1"/>
          <p:cNvSpPr txBox="1"/>
          <p:nvPr/>
        </p:nvSpPr>
        <p:spPr>
          <a:xfrm>
            <a:off x="609480" y="152640"/>
            <a:ext cx="7721280" cy="1371240"/>
          </a:xfrm>
          <a:prstGeom prst="rect">
            <a:avLst/>
          </a:prstGeom>
          <a:noFill/>
          <a:ln w="12600">
            <a:noFill/>
          </a:ln>
        </p:spPr>
        <p:txBody>
          <a:bodyPr lIns="45720" tIns="45000" rIns="45720" bIns="45000" anchor="b">
            <a:noAutofit/>
          </a:bodyPr>
          <a:lstStyle/>
          <a:p>
            <a:pPr>
              <a:lnSpc>
                <a:spcPct val="100000"/>
              </a:lnSpc>
            </a:pPr>
            <a:r>
              <a:rPr lang="en-US" sz="3570" b="0" strike="noStrike" cap="all" spc="-100" dirty="0">
                <a:solidFill>
                  <a:srgbClr val="D1282E"/>
                </a:solidFill>
                <a:latin typeface="Arial Black"/>
                <a:ea typeface="Arial Black"/>
              </a:rPr>
              <a:t>Microservice Application Architecture</a:t>
            </a:r>
            <a:endParaRPr lang="en-US" sz="3570" b="0" strike="noStrike" spc="-1" dirty="0">
              <a:solidFill>
                <a:srgbClr val="000000"/>
              </a:solidFill>
              <a:latin typeface="Arial"/>
            </a:endParaRPr>
          </a:p>
        </p:txBody>
      </p:sp>
      <p:sp>
        <p:nvSpPr>
          <p:cNvPr id="480" name="TextShape 2"/>
          <p:cNvSpPr txBox="1"/>
          <p:nvPr/>
        </p:nvSpPr>
        <p:spPr>
          <a:xfrm>
            <a:off x="6786720" y="1574640"/>
            <a:ext cx="4388760" cy="3555000"/>
          </a:xfrm>
          <a:prstGeom prst="rect">
            <a:avLst/>
          </a:prstGeom>
          <a:noFill/>
          <a:ln w="12600">
            <a:noFill/>
          </a:ln>
        </p:spPr>
        <p:txBody>
          <a:bodyPr lIns="45720" tIns="45000" rIns="45720" bIns="45000">
            <a:noAutofit/>
          </a:bodyPr>
          <a:lstStyle/>
          <a:p>
            <a:pPr>
              <a:lnSpc>
                <a:spcPct val="90000"/>
              </a:lnSpc>
              <a:spcBef>
                <a:spcPts val="601"/>
              </a:spcBef>
            </a:pPr>
            <a:r>
              <a:rPr lang="en-US" sz="2500" b="1" strike="noStrike" spc="-1">
                <a:solidFill>
                  <a:srgbClr val="000000"/>
                </a:solidFill>
                <a:latin typeface="Arial"/>
                <a:ea typeface="Arial"/>
              </a:rPr>
              <a:t>“The Microservice architectural style is an approach to developing a single application as a suite of small services, each running in its own process and communicating with lightweight mechanisms, often an HTTP resource API.”</a:t>
            </a:r>
            <a:endParaRPr lang="en-US" sz="2500" b="1" strike="noStrike" spc="-1">
              <a:solidFill>
                <a:srgbClr val="000000"/>
              </a:solidFill>
              <a:latin typeface="Arial"/>
            </a:endParaRPr>
          </a:p>
        </p:txBody>
      </p:sp>
      <p:sp>
        <p:nvSpPr>
          <p:cNvPr id="481" name="TextShape 3"/>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DE0A7CE1-1D7B-44A5-9E27-FFBB34E0A6C9}" type="slidenum">
              <a:rPr lang="en-US" sz="2400" b="1" strike="noStrike" spc="-1">
                <a:solidFill>
                  <a:srgbClr val="D1282E"/>
                </a:solidFill>
                <a:latin typeface="Arial"/>
                <a:ea typeface="Arial"/>
              </a:rPr>
              <a:t>2</a:t>
            </a:fld>
            <a:endParaRPr lang="en-US" sz="2400" b="0" strike="noStrike" spc="-1">
              <a:latin typeface="Times New Roman"/>
            </a:endParaRPr>
          </a:p>
        </p:txBody>
      </p:sp>
      <p:pic>
        <p:nvPicPr>
          <p:cNvPr id="482" name="Content Placeholder 7" descr="Content Placeholder 7"/>
          <p:cNvPicPr/>
          <p:nvPr/>
        </p:nvPicPr>
        <p:blipFill>
          <a:blip r:embed="rId2"/>
          <a:srcRect l="17683" r="17680"/>
          <a:stretch/>
        </p:blipFill>
        <p:spPr>
          <a:xfrm>
            <a:off x="2174400" y="1574640"/>
            <a:ext cx="4388760" cy="4525560"/>
          </a:xfrm>
          <a:prstGeom prst="rect">
            <a:avLst/>
          </a:prstGeom>
          <a:ln w="12600">
            <a:noFill/>
          </a:ln>
        </p:spPr>
      </p:pic>
      <p:sp>
        <p:nvSpPr>
          <p:cNvPr id="483" name="CustomShape 4"/>
          <p:cNvSpPr/>
          <p:nvPr/>
        </p:nvSpPr>
        <p:spPr>
          <a:xfrm>
            <a:off x="609480" y="6492960"/>
            <a:ext cx="457164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484" name="CustomShape 5"/>
          <p:cNvSpPr/>
          <p:nvPr/>
        </p:nvSpPr>
        <p:spPr>
          <a:xfrm>
            <a:off x="8944920" y="5085720"/>
            <a:ext cx="1614960" cy="363960"/>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1800" b="0" strike="noStrike" spc="-1">
                <a:solidFill>
                  <a:srgbClr val="000000"/>
                </a:solidFill>
                <a:latin typeface="Arial"/>
                <a:ea typeface="Arial"/>
              </a:rPr>
              <a:t>- Martin Fowler</a:t>
            </a:r>
            <a:endParaRPr lang="en-US" sz="1800" b="0" strike="noStrike" spc="-1">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6" name="TextShape 1"/>
          <p:cNvSpPr txBox="1"/>
          <p:nvPr/>
        </p:nvSpPr>
        <p:spPr>
          <a:xfrm>
            <a:off x="609480" y="152640"/>
            <a:ext cx="11003400" cy="729360"/>
          </a:xfrm>
          <a:prstGeom prst="rect">
            <a:avLst/>
          </a:prstGeom>
          <a:noFill/>
          <a:ln w="12600">
            <a:noFill/>
          </a:ln>
        </p:spPr>
        <p:txBody>
          <a:bodyPr lIns="45720" tIns="45000" rIns="45720" bIns="45000" anchor="b">
            <a:noAutofit/>
          </a:bodyPr>
          <a:lstStyle/>
          <a:p>
            <a:pPr>
              <a:lnSpc>
                <a:spcPct val="100000"/>
              </a:lnSpc>
            </a:pPr>
            <a:r>
              <a:rPr lang="en-US" sz="3200" b="0" strike="noStrike" cap="all" spc="-100" dirty="0">
                <a:solidFill>
                  <a:srgbClr val="D1282E"/>
                </a:solidFill>
                <a:latin typeface="Arial Black"/>
                <a:ea typeface="Arial Black"/>
              </a:rPr>
              <a:t>Flask Pros &amp; Cons</a:t>
            </a:r>
            <a:endParaRPr lang="en-US" sz="3200" b="0" strike="noStrike" spc="-1" dirty="0">
              <a:solidFill>
                <a:srgbClr val="000000"/>
              </a:solidFill>
              <a:latin typeface="Arial"/>
            </a:endParaRPr>
          </a:p>
        </p:txBody>
      </p:sp>
      <p:sp>
        <p:nvSpPr>
          <p:cNvPr id="807"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1A13FCCA-1519-4580-9613-CC48C1E3FE9C}" type="slidenum">
              <a:rPr lang="en-US" sz="2400" b="1" strike="noStrike" spc="-1">
                <a:solidFill>
                  <a:srgbClr val="D1282E"/>
                </a:solidFill>
                <a:latin typeface="Arial"/>
                <a:ea typeface="Arial"/>
              </a:rPr>
              <a:t>20</a:t>
            </a:fld>
            <a:endParaRPr lang="en-US" sz="2400" b="0" strike="noStrike" spc="-1">
              <a:latin typeface="Times New Roman"/>
            </a:endParaRPr>
          </a:p>
        </p:txBody>
      </p:sp>
      <p:pic>
        <p:nvPicPr>
          <p:cNvPr id="808" name="Content Placeholder 5" descr="Content Placeholder 5"/>
          <p:cNvPicPr/>
          <p:nvPr/>
        </p:nvPicPr>
        <p:blipFill>
          <a:blip r:embed="rId3"/>
          <a:srcRect t="4081" b="41813"/>
          <a:stretch/>
        </p:blipFill>
        <p:spPr>
          <a:xfrm>
            <a:off x="609480" y="1073880"/>
            <a:ext cx="10159560" cy="5051880"/>
          </a:xfrm>
          <a:prstGeom prst="rect">
            <a:avLst/>
          </a:prstGeom>
          <a:ln w="12600">
            <a:noFill/>
          </a:ln>
        </p:spPr>
      </p:pic>
      <p:sp>
        <p:nvSpPr>
          <p:cNvPr id="809"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TextShape 1"/>
          <p:cNvSpPr txBox="1"/>
          <p:nvPr/>
        </p:nvSpPr>
        <p:spPr>
          <a:xfrm>
            <a:off x="216360" y="-495000"/>
            <a:ext cx="11758680" cy="1371240"/>
          </a:xfrm>
          <a:prstGeom prst="rect">
            <a:avLst/>
          </a:prstGeom>
          <a:noFill/>
          <a:ln w="12600">
            <a:noFill/>
          </a:ln>
        </p:spPr>
        <p:txBody>
          <a:bodyPr lIns="45720" tIns="45000" rIns="45720" bIns="45000" anchor="b">
            <a:noAutofit/>
          </a:bodyPr>
          <a:lstStyle/>
          <a:p>
            <a:pPr>
              <a:lnSpc>
                <a:spcPct val="100000"/>
              </a:lnSpc>
            </a:pPr>
            <a:r>
              <a:rPr lang="en-US" sz="3500" b="0" strike="noStrike" cap="all" spc="-97" dirty="0">
                <a:solidFill>
                  <a:srgbClr val="D1282E"/>
                </a:solidFill>
                <a:latin typeface="Arial Black"/>
                <a:ea typeface="Arial Black"/>
              </a:rPr>
              <a:t>Flask Pros &amp; Cons </a:t>
            </a:r>
            <a:endParaRPr lang="en-US" sz="3500" b="0" strike="noStrike" spc="-1" dirty="0">
              <a:solidFill>
                <a:srgbClr val="000000"/>
              </a:solidFill>
              <a:latin typeface="Arial"/>
            </a:endParaRPr>
          </a:p>
        </p:txBody>
      </p:sp>
      <p:sp>
        <p:nvSpPr>
          <p:cNvPr id="811" name="TextShape 2"/>
          <p:cNvSpPr txBox="1"/>
          <p:nvPr/>
        </p:nvSpPr>
        <p:spPr>
          <a:xfrm>
            <a:off x="2174400" y="1574640"/>
            <a:ext cx="4388760" cy="4525560"/>
          </a:xfrm>
          <a:prstGeom prst="rect">
            <a:avLst/>
          </a:prstGeom>
          <a:noFill/>
          <a:ln w="12600">
            <a:noFill/>
          </a:ln>
        </p:spPr>
        <p:txBody>
          <a:bodyPr lIns="45720" tIns="45000" rIns="45720" bIns="45000">
            <a:noAutofit/>
          </a:bodyPr>
          <a:lstStyle/>
          <a:p>
            <a:pPr>
              <a:lnSpc>
                <a:spcPct val="100000"/>
              </a:lnSpc>
              <a:spcBef>
                <a:spcPts val="601"/>
              </a:spcBef>
            </a:pPr>
            <a:r>
              <a:rPr lang="en-US" sz="2800" b="1" u="sng" strike="noStrike" spc="-1" dirty="0">
                <a:solidFill>
                  <a:srgbClr val="000000"/>
                </a:solidFill>
                <a:uFillTx/>
                <a:latin typeface="Arial"/>
                <a:ea typeface="Arial"/>
              </a:rPr>
              <a:t>Pro’s</a:t>
            </a:r>
            <a:endParaRPr lang="en-US" sz="2800" b="1" strike="noStrike" spc="-1" dirty="0">
              <a:solidFill>
                <a:srgbClr val="000000"/>
              </a:solidFill>
              <a:latin typeface="Arial"/>
            </a:endParaRPr>
          </a:p>
          <a:p>
            <a:pPr marL="457200" lvl="1" indent="-182520">
              <a:lnSpc>
                <a:spcPct val="100000"/>
              </a:lnSpc>
              <a:spcBef>
                <a:spcPts val="499"/>
              </a:spcBef>
              <a:buClr>
                <a:srgbClr val="000000"/>
              </a:buClr>
              <a:buFont typeface="Arial"/>
              <a:buChar char="•"/>
            </a:pPr>
            <a:r>
              <a:rPr lang="en-US" sz="2400" b="0" strike="noStrike" spc="-1" dirty="0">
                <a:solidFill>
                  <a:srgbClr val="000000"/>
                </a:solidFill>
                <a:latin typeface="Arial"/>
                <a:ea typeface="Arial"/>
              </a:rPr>
              <a:t>Freedom to innovate</a:t>
            </a:r>
            <a:endParaRPr lang="en-US" sz="2400" b="1" strike="noStrike" spc="-1" dirty="0">
              <a:solidFill>
                <a:srgbClr val="000000"/>
              </a:solidFill>
              <a:latin typeface="Arial"/>
            </a:endParaRPr>
          </a:p>
          <a:p>
            <a:pPr marL="457200" lvl="1" indent="-182520">
              <a:lnSpc>
                <a:spcPct val="100000"/>
              </a:lnSpc>
              <a:spcBef>
                <a:spcPts val="499"/>
              </a:spcBef>
              <a:buClr>
                <a:srgbClr val="000000"/>
              </a:buClr>
              <a:buFont typeface="Arial"/>
              <a:buChar char="•"/>
            </a:pPr>
            <a:r>
              <a:rPr lang="en-US" sz="2400" b="0" strike="noStrike" spc="-1" dirty="0" err="1">
                <a:solidFill>
                  <a:srgbClr val="000000"/>
                </a:solidFill>
                <a:latin typeface="Arial"/>
                <a:ea typeface="Arial"/>
              </a:rPr>
              <a:t>Defacto</a:t>
            </a:r>
            <a:r>
              <a:rPr lang="en-US" sz="2400" b="0" strike="noStrike" spc="-1" dirty="0">
                <a:solidFill>
                  <a:srgbClr val="000000"/>
                </a:solidFill>
                <a:latin typeface="Arial"/>
                <a:ea typeface="Arial"/>
              </a:rPr>
              <a:t> flask </a:t>
            </a:r>
            <a:r>
              <a:rPr lang="en-US" sz="2400" spc="-1" dirty="0">
                <a:solidFill>
                  <a:srgbClr val="000000"/>
                </a:solidFill>
                <a:latin typeface="Arial"/>
                <a:ea typeface="Arial"/>
              </a:rPr>
              <a:t>framework for restful APIs</a:t>
            </a:r>
            <a:endParaRPr lang="en-US" sz="2400" b="1" strike="noStrike" spc="-1" dirty="0">
              <a:solidFill>
                <a:srgbClr val="000000"/>
              </a:solidFill>
              <a:latin typeface="Arial"/>
            </a:endParaRPr>
          </a:p>
          <a:p>
            <a:pPr marL="457200" lvl="1" indent="-182520">
              <a:lnSpc>
                <a:spcPct val="100000"/>
              </a:lnSpc>
              <a:spcBef>
                <a:spcPts val="499"/>
              </a:spcBef>
              <a:buClr>
                <a:srgbClr val="000000"/>
              </a:buClr>
              <a:buFont typeface="Arial"/>
              <a:buChar char="•"/>
            </a:pPr>
            <a:r>
              <a:rPr lang="en-US" sz="2400" spc="-1" dirty="0">
                <a:solidFill>
                  <a:srgbClr val="000000"/>
                </a:solidFill>
                <a:latin typeface="Arial"/>
              </a:rPr>
              <a:t>Get things running with minimal code</a:t>
            </a:r>
          </a:p>
          <a:p>
            <a:pPr marL="457200" lvl="1" indent="-182520">
              <a:lnSpc>
                <a:spcPct val="100000"/>
              </a:lnSpc>
              <a:spcBef>
                <a:spcPts val="499"/>
              </a:spcBef>
              <a:buClr>
                <a:srgbClr val="000000"/>
              </a:buClr>
              <a:buFont typeface="Arial"/>
              <a:buChar char="•"/>
            </a:pPr>
            <a:r>
              <a:rPr lang="en-US" sz="2400" strike="noStrike" spc="-1" dirty="0">
                <a:solidFill>
                  <a:srgbClr val="000000"/>
                </a:solidFill>
                <a:latin typeface="Arial"/>
              </a:rPr>
              <a:t>Lots of extensions available to use</a:t>
            </a:r>
          </a:p>
          <a:p>
            <a:pPr marL="274680" lvl="1">
              <a:lnSpc>
                <a:spcPct val="100000"/>
              </a:lnSpc>
              <a:spcBef>
                <a:spcPts val="499"/>
              </a:spcBef>
              <a:buClr>
                <a:srgbClr val="000000"/>
              </a:buClr>
            </a:pPr>
            <a:r>
              <a:rPr lang="en-US" sz="2400" spc="-1" dirty="0" err="1">
                <a:solidFill>
                  <a:srgbClr val="000000"/>
                </a:solidFill>
                <a:latin typeface="Arial"/>
              </a:rPr>
              <a:t>e.g</a:t>
            </a:r>
            <a:r>
              <a:rPr lang="en-US" sz="2400" spc="-1" dirty="0">
                <a:solidFill>
                  <a:srgbClr val="000000"/>
                </a:solidFill>
                <a:latin typeface="Arial"/>
              </a:rPr>
              <a:t> flask-restful, flask restless</a:t>
            </a:r>
            <a:endParaRPr lang="en-US" sz="2400" strike="noStrike" spc="-1" dirty="0">
              <a:solidFill>
                <a:srgbClr val="000000"/>
              </a:solidFill>
              <a:latin typeface="Arial"/>
            </a:endParaRPr>
          </a:p>
          <a:p>
            <a:pPr marL="457200" lvl="1" indent="-182520">
              <a:lnSpc>
                <a:spcPct val="100000"/>
              </a:lnSpc>
              <a:spcBef>
                <a:spcPts val="499"/>
              </a:spcBef>
              <a:buClr>
                <a:srgbClr val="000000"/>
              </a:buClr>
              <a:buFont typeface="Arial"/>
              <a:buChar char="•"/>
            </a:pPr>
            <a:r>
              <a:rPr lang="en-US" sz="2400" b="0" strike="noStrike" spc="-1" dirty="0">
                <a:solidFill>
                  <a:srgbClr val="000000"/>
                </a:solidFill>
                <a:latin typeface="Arial"/>
                <a:ea typeface="Arial"/>
              </a:rPr>
              <a:t>Good documentation</a:t>
            </a:r>
            <a:endParaRPr lang="en-US" sz="2400" b="1" strike="noStrike" spc="-1" dirty="0">
              <a:solidFill>
                <a:srgbClr val="000000"/>
              </a:solidFill>
              <a:latin typeface="Arial"/>
            </a:endParaRPr>
          </a:p>
        </p:txBody>
      </p:sp>
      <p:sp>
        <p:nvSpPr>
          <p:cNvPr id="812" name="CustomShape 3"/>
          <p:cNvSpPr/>
          <p:nvPr/>
        </p:nvSpPr>
        <p:spPr>
          <a:xfrm>
            <a:off x="6786720" y="1574640"/>
            <a:ext cx="4388760" cy="452556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601"/>
              </a:spcBef>
            </a:pPr>
            <a:r>
              <a:rPr lang="en-US" sz="2800" b="1" u="sng" strike="noStrike" spc="-1" dirty="0">
                <a:solidFill>
                  <a:srgbClr val="000000"/>
                </a:solidFill>
                <a:uFillTx/>
                <a:latin typeface="Arial"/>
                <a:ea typeface="Arial"/>
              </a:rPr>
              <a:t>Con’s</a:t>
            </a:r>
            <a:endParaRPr lang="en-US" sz="2800" b="0" strike="noStrike" spc="-1" dirty="0">
              <a:latin typeface="Arial"/>
            </a:endParaRPr>
          </a:p>
          <a:p>
            <a:pPr marL="457200" lvl="1" indent="-182520">
              <a:lnSpc>
                <a:spcPct val="100000"/>
              </a:lnSpc>
              <a:spcBef>
                <a:spcPts val="499"/>
              </a:spcBef>
              <a:buClr>
                <a:srgbClr val="000000"/>
              </a:buClr>
              <a:buFont typeface="Arial"/>
              <a:buChar char="•"/>
            </a:pPr>
            <a:r>
              <a:rPr lang="en-US" sz="2400" b="0" strike="noStrike" spc="-1" dirty="0">
                <a:solidFill>
                  <a:srgbClr val="000000"/>
                </a:solidFill>
                <a:latin typeface="Arial"/>
                <a:ea typeface="Arial"/>
              </a:rPr>
              <a:t>There is something to say about standards. Since no standards, no unified way of doing things</a:t>
            </a:r>
          </a:p>
          <a:p>
            <a:pPr marL="457200" lvl="1" indent="-182520">
              <a:lnSpc>
                <a:spcPct val="100000"/>
              </a:lnSpc>
              <a:spcBef>
                <a:spcPts val="499"/>
              </a:spcBef>
              <a:buClr>
                <a:srgbClr val="000000"/>
              </a:buClr>
              <a:buFont typeface="Arial"/>
              <a:buChar char="•"/>
            </a:pPr>
            <a:r>
              <a:rPr lang="en-US" sz="2400" b="0" strike="noStrike" spc="-1" dirty="0">
                <a:solidFill>
                  <a:srgbClr val="000000"/>
                </a:solidFill>
                <a:latin typeface="Arial"/>
                <a:ea typeface="Arial"/>
              </a:rPr>
              <a:t>So many different ways of doing something(Snowflake concept)</a:t>
            </a:r>
          </a:p>
        </p:txBody>
      </p:sp>
      <p:sp>
        <p:nvSpPr>
          <p:cNvPr id="813" name="TextShape 4"/>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10A01078-04E4-4F18-8367-DD508F7B5EF4}" type="slidenum">
              <a:rPr lang="en-US" sz="2400" b="1" strike="noStrike" spc="-1">
                <a:solidFill>
                  <a:srgbClr val="D1282E"/>
                </a:solidFill>
                <a:latin typeface="Arial"/>
                <a:ea typeface="Arial"/>
              </a:rPr>
              <a:t>21</a:t>
            </a:fld>
            <a:endParaRPr lang="en-US" sz="2400" b="0" strike="noStrike" spc="-1">
              <a:latin typeface="Times New Roman"/>
            </a:endParaRPr>
          </a:p>
        </p:txBody>
      </p:sp>
      <p:sp>
        <p:nvSpPr>
          <p:cNvPr id="814" name="CustomShape 5"/>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TextShape 1"/>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27D8AC6-5199-4936-8DCD-48E60C10C55F}" type="slidenum">
              <a:rPr lang="en-US" sz="2400" b="1" strike="noStrike" spc="-1">
                <a:solidFill>
                  <a:srgbClr val="D1282E"/>
                </a:solidFill>
                <a:latin typeface="Arial"/>
                <a:ea typeface="Arial"/>
              </a:rPr>
              <a:t>22</a:t>
            </a:fld>
            <a:endParaRPr lang="en-US" sz="2400" b="0" strike="noStrike" spc="-1">
              <a:latin typeface="Times New Roman"/>
            </a:endParaRPr>
          </a:p>
        </p:txBody>
      </p:sp>
      <p:sp>
        <p:nvSpPr>
          <p:cNvPr id="677" name="TextShape 2"/>
          <p:cNvSpPr txBox="1"/>
          <p:nvPr/>
        </p:nvSpPr>
        <p:spPr>
          <a:xfrm>
            <a:off x="609479" y="122400"/>
            <a:ext cx="10457913" cy="767134"/>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Flask Frameworks</a:t>
            </a:r>
            <a:endParaRPr lang="en-US" sz="3600" b="0" strike="noStrike" spc="-1" dirty="0">
              <a:solidFill>
                <a:srgbClr val="000000"/>
              </a:solidFill>
              <a:latin typeface="Arial"/>
            </a:endParaRPr>
          </a:p>
        </p:txBody>
      </p:sp>
      <p:sp>
        <p:nvSpPr>
          <p:cNvPr id="678"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679" name="CustomShape 4"/>
          <p:cNvSpPr/>
          <p:nvPr/>
        </p:nvSpPr>
        <p:spPr>
          <a:xfrm>
            <a:off x="563820" y="1060484"/>
            <a:ext cx="11064359" cy="6831186"/>
          </a:xfrm>
          <a:prstGeom prst="rect">
            <a:avLst/>
          </a:prstGeom>
          <a:noFill/>
          <a:ln w="12600">
            <a:noFill/>
          </a:ln>
        </p:spPr>
        <p:style>
          <a:lnRef idx="0">
            <a:scrgbClr r="0" g="0" b="0"/>
          </a:lnRef>
          <a:fillRef idx="0">
            <a:scrgbClr r="0" g="0" b="0"/>
          </a:fillRef>
          <a:effectRef idx="0">
            <a:scrgbClr r="0" g="0" b="0"/>
          </a:effectRef>
          <a:fontRef idx="minor"/>
        </p:style>
        <p:txBody>
          <a:bodyPr wrap="square" lIns="45720" tIns="45000" rIns="45720" bIns="45000">
            <a:spAutoFit/>
          </a:bodyPr>
          <a:lstStyle/>
          <a:p>
            <a:pPr marL="571500" indent="-571500">
              <a:lnSpc>
                <a:spcPct val="100000"/>
              </a:lnSpc>
              <a:buFont typeface="Arial" panose="020B0604020202020204" pitchFamily="34" charset="0"/>
              <a:buChar char="•"/>
            </a:pPr>
            <a:r>
              <a:rPr lang="en-GB" sz="2800" dirty="0"/>
              <a:t>2 very popular Python framework:</a:t>
            </a:r>
          </a:p>
          <a:p>
            <a:pPr marL="1028700" lvl="1" indent="-571500">
              <a:buFont typeface="Arial" panose="020B0604020202020204" pitchFamily="34" charset="0"/>
              <a:buChar char="•"/>
            </a:pPr>
            <a:r>
              <a:rPr lang="en-GB" dirty="0">
                <a:hlinkClick r:id="rId2"/>
              </a:rPr>
              <a:t>Django</a:t>
            </a:r>
            <a:r>
              <a:rPr lang="en-GB" dirty="0"/>
              <a:t> and </a:t>
            </a:r>
            <a:r>
              <a:rPr lang="en-GB" dirty="0">
                <a:hlinkClick r:id="rId3"/>
              </a:rPr>
              <a:t>Flask</a:t>
            </a:r>
            <a:r>
              <a:rPr lang="en-GB" dirty="0"/>
              <a:t>. Django is older, more mature, and a little bit more popular.</a:t>
            </a:r>
            <a:endParaRPr lang="en-GB" sz="2800" dirty="0"/>
          </a:p>
          <a:p>
            <a:pPr marL="571500" indent="-571500">
              <a:buFont typeface="Arial" panose="020B0604020202020204" pitchFamily="34" charset="0"/>
              <a:buChar char="•"/>
            </a:pPr>
            <a:r>
              <a:rPr lang="en-GB" sz="2800" dirty="0"/>
              <a:t>Flask is a microframework. Goal is to keep it simple but extensible</a:t>
            </a:r>
          </a:p>
          <a:p>
            <a:pPr marL="571500" indent="-571500">
              <a:lnSpc>
                <a:spcPct val="100000"/>
              </a:lnSpc>
              <a:buFont typeface="Arial" panose="020B0604020202020204" pitchFamily="34" charset="0"/>
              <a:buChar char="•"/>
            </a:pPr>
            <a:r>
              <a:rPr lang="en-GB" sz="2800" dirty="0"/>
              <a:t>It does not impose a way of doing things unlike Django (not as opinionated), such as what database to use or what template engine to choose</a:t>
            </a:r>
          </a:p>
          <a:p>
            <a:pPr marL="571500" indent="-571500">
              <a:lnSpc>
                <a:spcPct val="100000"/>
              </a:lnSpc>
              <a:buFont typeface="Arial" panose="020B0604020202020204" pitchFamily="34" charset="0"/>
              <a:buChar char="•"/>
            </a:pPr>
            <a:r>
              <a:rPr lang="en-GB" sz="2800" dirty="0"/>
              <a:t>Flask applications are known for being lightweight, especially when compared to Django applications.</a:t>
            </a:r>
          </a:p>
          <a:p>
            <a:pPr marL="571500" indent="-571500">
              <a:lnSpc>
                <a:spcPct val="100000"/>
              </a:lnSpc>
              <a:buFont typeface="Arial" panose="020B0604020202020204" pitchFamily="34" charset="0"/>
              <a:buChar char="•"/>
            </a:pPr>
            <a:r>
              <a:rPr lang="en-GB" sz="2800" dirty="0"/>
              <a:t>Good documentation</a:t>
            </a:r>
          </a:p>
          <a:p>
            <a:pPr marL="571500" indent="-571500">
              <a:lnSpc>
                <a:spcPct val="100000"/>
              </a:lnSpc>
              <a:buFont typeface="Arial" panose="020B0604020202020204" pitchFamily="34" charset="0"/>
              <a:buChar char="•"/>
            </a:pPr>
            <a:r>
              <a:rPr lang="en-GB" sz="2800" dirty="0">
                <a:hlinkClick r:id="rId4"/>
              </a:rPr>
              <a:t>https://flask.palletsprojects.com/en/0.12.x/</a:t>
            </a:r>
            <a:endParaRPr lang="en-GB" sz="2800" dirty="0"/>
          </a:p>
          <a:p>
            <a:pPr marL="571500" indent="-571500">
              <a:lnSpc>
                <a:spcPct val="100000"/>
              </a:lnSpc>
              <a:buFont typeface="Arial" panose="020B0604020202020204" pitchFamily="34" charset="0"/>
              <a:buChar char="•"/>
            </a:pPr>
            <a:r>
              <a:rPr lang="en-GB" sz="2800" dirty="0"/>
              <a:t>Being lightweight, easy to adopt, well-documented, and popular, Flask is a very good option for developing RESTful APIs</a:t>
            </a:r>
          </a:p>
          <a:p>
            <a:pPr marL="571500" indent="-571500">
              <a:lnSpc>
                <a:spcPct val="100000"/>
              </a:lnSpc>
              <a:buFont typeface="Arial" panose="020B0604020202020204" pitchFamily="34" charset="0"/>
              <a:buChar char="•"/>
            </a:pPr>
            <a:endParaRPr lang="en-GB" sz="2800" dirty="0"/>
          </a:p>
          <a:p>
            <a:pPr>
              <a:lnSpc>
                <a:spcPct val="100000"/>
              </a:lnSpc>
            </a:pPr>
            <a:endParaRPr lang="en-GB" sz="2800" dirty="0"/>
          </a:p>
          <a:p>
            <a:pPr marL="571500" indent="-571500">
              <a:lnSpc>
                <a:spcPct val="100000"/>
              </a:lnSpc>
              <a:buFont typeface="Arial" panose="020B0604020202020204" pitchFamily="34" charset="0"/>
              <a:buChar char="•"/>
            </a:pPr>
            <a:endParaRPr lang="en-GB" sz="2800" dirty="0"/>
          </a:p>
        </p:txBody>
      </p:sp>
    </p:spTree>
    <p:extLst>
      <p:ext uri="{BB962C8B-B14F-4D97-AF65-F5344CB8AC3E}">
        <p14:creationId xmlns:p14="http://schemas.microsoft.com/office/powerpoint/2010/main" val="28369449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Part 2: </a:t>
            </a:r>
            <a:br>
              <a:rPr dirty="0"/>
            </a:br>
            <a:r>
              <a:rPr lang="en-US" sz="7200" cap="all" spc="-100" dirty="0">
                <a:solidFill>
                  <a:srgbClr val="000000"/>
                </a:solidFill>
                <a:latin typeface="Arial Black"/>
              </a:rPr>
              <a:t>restful web services</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23</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0" name="TextShape 1"/>
          <p:cNvSpPr txBox="1"/>
          <p:nvPr/>
        </p:nvSpPr>
        <p:spPr>
          <a:xfrm>
            <a:off x="216360" y="-495000"/>
            <a:ext cx="11758680" cy="1371240"/>
          </a:xfrm>
          <a:prstGeom prst="rect">
            <a:avLst/>
          </a:prstGeom>
          <a:noFill/>
          <a:ln w="12600">
            <a:noFill/>
          </a:ln>
        </p:spPr>
        <p:txBody>
          <a:bodyPr lIns="45720" tIns="45000" rIns="45720" bIns="45000" anchor="b">
            <a:noAutofit/>
          </a:bodyPr>
          <a:lstStyle/>
          <a:p>
            <a:pPr>
              <a:lnSpc>
                <a:spcPct val="100000"/>
              </a:lnSpc>
            </a:pPr>
            <a:r>
              <a:rPr lang="en-US" sz="3500" b="0" strike="noStrike" cap="all" spc="-97" dirty="0">
                <a:solidFill>
                  <a:srgbClr val="D1282E"/>
                </a:solidFill>
                <a:latin typeface="Arial Black"/>
                <a:ea typeface="Arial Black"/>
              </a:rPr>
              <a:t>Framework vs </a:t>
            </a:r>
            <a:r>
              <a:rPr lang="en-US" sz="3500" b="0" strike="noStrike" cap="all" spc="-97" dirty="0" err="1">
                <a:solidFill>
                  <a:srgbClr val="D1282E"/>
                </a:solidFill>
                <a:latin typeface="Arial Black"/>
                <a:ea typeface="Arial Black"/>
              </a:rPr>
              <a:t>ryo</a:t>
            </a:r>
            <a:endParaRPr lang="en-US" sz="3500" b="0" strike="noStrike" spc="-1" dirty="0">
              <a:solidFill>
                <a:srgbClr val="000000"/>
              </a:solidFill>
              <a:latin typeface="Arial"/>
            </a:endParaRPr>
          </a:p>
        </p:txBody>
      </p:sp>
      <p:sp>
        <p:nvSpPr>
          <p:cNvPr id="811" name="TextShape 2"/>
          <p:cNvSpPr txBox="1"/>
          <p:nvPr/>
        </p:nvSpPr>
        <p:spPr>
          <a:xfrm>
            <a:off x="563820" y="1574640"/>
            <a:ext cx="5999340" cy="4918320"/>
          </a:xfrm>
          <a:prstGeom prst="rect">
            <a:avLst/>
          </a:prstGeom>
          <a:noFill/>
          <a:ln w="12600">
            <a:noFill/>
          </a:ln>
        </p:spPr>
        <p:txBody>
          <a:bodyPr lIns="45720" tIns="45000" rIns="45720" bIns="45000">
            <a:noAutofit/>
          </a:bodyPr>
          <a:lstStyle/>
          <a:p>
            <a:pPr>
              <a:lnSpc>
                <a:spcPct val="100000"/>
              </a:lnSpc>
              <a:spcBef>
                <a:spcPts val="601"/>
              </a:spcBef>
            </a:pPr>
            <a:r>
              <a:rPr lang="en-US" sz="2800" b="1" u="sng" strike="noStrike" spc="-1" dirty="0">
                <a:solidFill>
                  <a:srgbClr val="000000"/>
                </a:solidFill>
                <a:uFillTx/>
                <a:latin typeface="Arial"/>
                <a:ea typeface="Arial"/>
              </a:rPr>
              <a:t>Framework</a:t>
            </a:r>
            <a:endParaRPr lang="en-US" sz="2800" b="1" strike="noStrike" spc="-1" dirty="0">
              <a:solidFill>
                <a:srgbClr val="000000"/>
              </a:solidFill>
              <a:latin typeface="Arial"/>
            </a:endParaRPr>
          </a:p>
          <a:p>
            <a:pPr lvl="1" indent="-182520">
              <a:spcBef>
                <a:spcPts val="499"/>
              </a:spcBef>
              <a:buClr>
                <a:srgbClr val="000000"/>
              </a:buClr>
              <a:buFont typeface="Arial"/>
              <a:buChar char="•"/>
            </a:pPr>
            <a:r>
              <a:rPr lang="en-GB" sz="2400" dirty="0"/>
              <a:t>defines the structure and provides a set of libraries for common tasks </a:t>
            </a:r>
          </a:p>
          <a:p>
            <a:pPr lvl="1" indent="-182520">
              <a:spcBef>
                <a:spcPts val="499"/>
              </a:spcBef>
              <a:buClr>
                <a:srgbClr val="000000"/>
              </a:buClr>
              <a:buFont typeface="Arial"/>
              <a:buChar char="•"/>
            </a:pPr>
            <a:r>
              <a:rPr lang="en-US" sz="2400" b="0" strike="noStrike" spc="-1" dirty="0">
                <a:solidFill>
                  <a:srgbClr val="000000"/>
                </a:solidFill>
                <a:latin typeface="Arial"/>
                <a:ea typeface="Arial"/>
              </a:rPr>
              <a:t>Written by experts and code well tested</a:t>
            </a:r>
            <a:endParaRPr lang="en-US" sz="2400" b="1" strike="noStrike" spc="-1" dirty="0">
              <a:solidFill>
                <a:srgbClr val="000000"/>
              </a:solidFill>
              <a:latin typeface="Arial"/>
            </a:endParaRPr>
          </a:p>
          <a:p>
            <a:pPr marL="457200" lvl="1" indent="-182520">
              <a:lnSpc>
                <a:spcPct val="100000"/>
              </a:lnSpc>
              <a:spcBef>
                <a:spcPts val="499"/>
              </a:spcBef>
              <a:buClr>
                <a:srgbClr val="000000"/>
              </a:buClr>
              <a:buFont typeface="Arial"/>
              <a:buChar char="•"/>
            </a:pPr>
            <a:r>
              <a:rPr lang="en-US" sz="2400" spc="-1" dirty="0">
                <a:solidFill>
                  <a:srgbClr val="000000"/>
                </a:solidFill>
                <a:latin typeface="Arial"/>
              </a:rPr>
              <a:t>Extra work needed to learn the framework </a:t>
            </a:r>
          </a:p>
          <a:p>
            <a:pPr marL="457200" lvl="1" indent="-182520">
              <a:lnSpc>
                <a:spcPct val="100000"/>
              </a:lnSpc>
              <a:spcBef>
                <a:spcPts val="499"/>
              </a:spcBef>
              <a:buClr>
                <a:srgbClr val="000000"/>
              </a:buClr>
              <a:buFont typeface="Arial"/>
              <a:buChar char="•"/>
            </a:pPr>
            <a:r>
              <a:rPr lang="en-US" sz="2400" spc="-1" dirty="0">
                <a:solidFill>
                  <a:srgbClr val="000000"/>
                </a:solidFill>
                <a:latin typeface="Arial"/>
              </a:rPr>
              <a:t>But could make you more productive so the time is worth the effort</a:t>
            </a:r>
          </a:p>
          <a:p>
            <a:pPr lvl="1" indent="-182520">
              <a:spcBef>
                <a:spcPts val="499"/>
              </a:spcBef>
              <a:buClr>
                <a:srgbClr val="000000"/>
              </a:buClr>
              <a:buFont typeface="Arial"/>
              <a:buChar char="•"/>
            </a:pPr>
            <a:r>
              <a:rPr lang="en-GB" sz="2400" dirty="0"/>
              <a:t>full-stack Python framework examples are </a:t>
            </a:r>
            <a:r>
              <a:rPr lang="en-GB" sz="2400" b="1" dirty="0"/>
              <a:t>Django, </a:t>
            </a:r>
            <a:r>
              <a:rPr lang="en-GB" sz="2400" b="1" dirty="0" err="1"/>
              <a:t>TurboGears</a:t>
            </a:r>
            <a:r>
              <a:rPr lang="en-GB" sz="2400" b="1" dirty="0"/>
              <a:t>, web2py</a:t>
            </a:r>
            <a:r>
              <a:rPr lang="en-GB" sz="2400" dirty="0"/>
              <a:t>; non-full-stack frameworks examples are </a:t>
            </a:r>
            <a:r>
              <a:rPr lang="en-GB" sz="2400" b="1" dirty="0"/>
              <a:t>Flask, Pyramid</a:t>
            </a:r>
            <a:r>
              <a:rPr lang="en-GB" sz="2400" dirty="0"/>
              <a:t>.</a:t>
            </a:r>
            <a:endParaRPr lang="en-US" sz="2400" b="1" strike="noStrike" spc="-1" dirty="0">
              <a:solidFill>
                <a:srgbClr val="000000"/>
              </a:solidFill>
              <a:latin typeface="Arial"/>
            </a:endParaRPr>
          </a:p>
        </p:txBody>
      </p:sp>
      <p:sp>
        <p:nvSpPr>
          <p:cNvPr id="812" name="CustomShape 3"/>
          <p:cNvSpPr/>
          <p:nvPr/>
        </p:nvSpPr>
        <p:spPr>
          <a:xfrm>
            <a:off x="6786720" y="1574640"/>
            <a:ext cx="4841460" cy="452556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601"/>
              </a:spcBef>
            </a:pPr>
            <a:r>
              <a:rPr lang="en-US" sz="2800" b="1" u="sng" strike="noStrike" spc="-1" dirty="0">
                <a:solidFill>
                  <a:srgbClr val="000000"/>
                </a:solidFill>
                <a:uFillTx/>
                <a:latin typeface="Arial"/>
                <a:ea typeface="Arial"/>
              </a:rPr>
              <a:t>Roll-Your-Own (RYO)</a:t>
            </a:r>
            <a:endParaRPr lang="en-US" sz="2800" b="0" strike="noStrike" spc="-1" dirty="0">
              <a:latin typeface="Arial"/>
            </a:endParaRPr>
          </a:p>
          <a:p>
            <a:pPr lvl="1" indent="-182520">
              <a:spcBef>
                <a:spcPts val="499"/>
              </a:spcBef>
              <a:buClr>
                <a:srgbClr val="000000"/>
              </a:buClr>
              <a:buFont typeface="Arial"/>
              <a:buChar char="•"/>
            </a:pPr>
            <a:r>
              <a:rPr lang="en-GB" sz="2400" dirty="0"/>
              <a:t>need to write tens of thousand lines of boiler-plate codes, that are already provided by a framework </a:t>
            </a:r>
          </a:p>
          <a:p>
            <a:pPr lvl="1" indent="-182520">
              <a:spcBef>
                <a:spcPts val="499"/>
              </a:spcBef>
              <a:buClr>
                <a:srgbClr val="000000"/>
              </a:buClr>
              <a:buFont typeface="Arial"/>
              <a:buChar char="•"/>
            </a:pPr>
            <a:r>
              <a:rPr lang="en-GB" sz="2400" dirty="0"/>
              <a:t>your codes are most likely messy, buggy, un-tested and un-maintainable</a:t>
            </a:r>
          </a:p>
          <a:p>
            <a:pPr lvl="1" indent="-182520">
              <a:spcBef>
                <a:spcPts val="499"/>
              </a:spcBef>
              <a:buClr>
                <a:srgbClr val="000000"/>
              </a:buClr>
              <a:buFont typeface="Arial"/>
              <a:buChar char="•"/>
            </a:pPr>
            <a:r>
              <a:rPr lang="en-GB" sz="2400" b="0" strike="noStrike" spc="-1" dirty="0">
                <a:solidFill>
                  <a:srgbClr val="000000"/>
                </a:solidFill>
                <a:latin typeface="Arial"/>
                <a:ea typeface="Arial"/>
              </a:rPr>
              <a:t>Lot of time needed to do even simple tasks</a:t>
            </a:r>
            <a:endParaRPr lang="en-US" sz="2400" b="0" strike="noStrike" spc="-1" dirty="0">
              <a:solidFill>
                <a:srgbClr val="000000"/>
              </a:solidFill>
              <a:latin typeface="Arial"/>
              <a:ea typeface="Arial"/>
            </a:endParaRPr>
          </a:p>
        </p:txBody>
      </p:sp>
      <p:sp>
        <p:nvSpPr>
          <p:cNvPr id="813" name="TextShape 4"/>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10A01078-04E4-4F18-8367-DD508F7B5EF4}" type="slidenum">
              <a:rPr lang="en-US" sz="2400" b="1" strike="noStrike" spc="-1">
                <a:solidFill>
                  <a:srgbClr val="D1282E"/>
                </a:solidFill>
                <a:latin typeface="Arial"/>
                <a:ea typeface="Arial"/>
              </a:rPr>
              <a:t>24</a:t>
            </a:fld>
            <a:endParaRPr lang="en-US" sz="2400" b="0" strike="noStrike" spc="-1">
              <a:latin typeface="Times New Roman"/>
            </a:endParaRPr>
          </a:p>
        </p:txBody>
      </p:sp>
      <p:sp>
        <p:nvSpPr>
          <p:cNvPr id="814" name="CustomShape 5"/>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30522459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TextShape 1"/>
          <p:cNvSpPr txBox="1"/>
          <p:nvPr/>
        </p:nvSpPr>
        <p:spPr>
          <a:xfrm>
            <a:off x="609480" y="-275760"/>
            <a:ext cx="9918720" cy="1157760"/>
          </a:xfrm>
          <a:prstGeom prst="rect">
            <a:avLst/>
          </a:prstGeom>
          <a:noFill/>
          <a:ln w="12600">
            <a:noFill/>
          </a:ln>
        </p:spPr>
        <p:txBody>
          <a:bodyPr lIns="0" tIns="12600" rIns="0" bIns="0" anchor="b">
            <a:noAutofit/>
          </a:bodyPr>
          <a:lstStyle/>
          <a:p>
            <a:pPr marL="12600">
              <a:lnSpc>
                <a:spcPct val="100000"/>
              </a:lnSpc>
              <a:spcBef>
                <a:spcPts val="99"/>
              </a:spcBef>
            </a:pPr>
            <a:r>
              <a:rPr lang="en-US" sz="4400" cap="all" spc="-12" dirty="0">
                <a:solidFill>
                  <a:srgbClr val="D1282E"/>
                </a:solidFill>
                <a:latin typeface="Arial Black"/>
                <a:ea typeface="Arial Black"/>
              </a:rPr>
              <a:t>Some definitions</a:t>
            </a:r>
            <a:endParaRPr lang="en-US" sz="4400" b="0" strike="noStrike" spc="-1" dirty="0">
              <a:solidFill>
                <a:srgbClr val="000000"/>
              </a:solidFill>
              <a:latin typeface="Arial"/>
            </a:endParaRPr>
          </a:p>
        </p:txBody>
      </p:sp>
      <p:sp>
        <p:nvSpPr>
          <p:cNvPr id="825" name="TextShape 2"/>
          <p:cNvSpPr txBox="1"/>
          <p:nvPr/>
        </p:nvSpPr>
        <p:spPr>
          <a:xfrm>
            <a:off x="609480" y="1419480"/>
            <a:ext cx="10159560" cy="4706280"/>
          </a:xfrm>
          <a:prstGeom prst="rect">
            <a:avLst/>
          </a:prstGeom>
          <a:noFill/>
          <a:ln w="12600">
            <a:noFill/>
          </a:ln>
        </p:spPr>
        <p:txBody>
          <a:bodyPr lIns="45720" tIns="45000" rIns="45720" bIns="45000">
            <a:normAutofit/>
          </a:bodyPr>
          <a:lstStyle/>
          <a:p>
            <a:pPr marL="285750" indent="-285750">
              <a:buFont typeface="Arial" panose="020B0604020202020204" pitchFamily="34" charset="0"/>
              <a:buChar char="•"/>
            </a:pPr>
            <a:r>
              <a:rPr lang="en-GB" b="1" dirty="0"/>
              <a:t>XML </a:t>
            </a:r>
            <a:r>
              <a:rPr lang="en-GB" dirty="0"/>
              <a:t>[</a:t>
            </a:r>
            <a:r>
              <a:rPr lang="en-GB" dirty="0" err="1"/>
              <a:t>e</a:t>
            </a:r>
            <a:r>
              <a:rPr lang="en-GB" b="1" dirty="0" err="1"/>
              <a:t>X</a:t>
            </a:r>
            <a:r>
              <a:rPr lang="en-GB" dirty="0" err="1"/>
              <a:t>tensible</a:t>
            </a:r>
            <a:r>
              <a:rPr lang="en-GB" dirty="0"/>
              <a:t> </a:t>
            </a:r>
            <a:r>
              <a:rPr lang="en-GB" b="1" dirty="0" err="1"/>
              <a:t>M</a:t>
            </a:r>
            <a:r>
              <a:rPr lang="en-GB" dirty="0" err="1"/>
              <a:t>arkup</a:t>
            </a:r>
            <a:r>
              <a:rPr lang="en-GB" dirty="0"/>
              <a:t> </a:t>
            </a:r>
            <a:r>
              <a:rPr lang="en-GB" b="1" dirty="0"/>
              <a:t>L</a:t>
            </a:r>
            <a:r>
              <a:rPr lang="en-GB" dirty="0"/>
              <a:t>anguage] is a standardized format for storing and sending data. Similar to HTML, XML stores data by wrapping it in descriptive tags.</a:t>
            </a:r>
          </a:p>
          <a:p>
            <a:pPr marL="285750" indent="-285750">
              <a:buFont typeface="Arial" panose="020B0604020202020204" pitchFamily="34" charset="0"/>
              <a:buChar char="•"/>
            </a:pPr>
            <a:r>
              <a:rPr lang="en-GB" b="1" dirty="0"/>
              <a:t>JSON </a:t>
            </a:r>
            <a:r>
              <a:rPr lang="en-GB" dirty="0"/>
              <a:t>[</a:t>
            </a:r>
            <a:r>
              <a:rPr lang="en-GB" b="1" dirty="0"/>
              <a:t>J</a:t>
            </a:r>
            <a:r>
              <a:rPr lang="en-GB" dirty="0"/>
              <a:t>ava</a:t>
            </a:r>
            <a:r>
              <a:rPr lang="en-GB" b="1" dirty="0"/>
              <a:t>S</a:t>
            </a:r>
            <a:r>
              <a:rPr lang="en-GB" dirty="0"/>
              <a:t>cript </a:t>
            </a:r>
            <a:r>
              <a:rPr lang="en-GB" b="1" dirty="0"/>
              <a:t>O</a:t>
            </a:r>
            <a:r>
              <a:rPr lang="en-GB" dirty="0"/>
              <a:t>bject </a:t>
            </a:r>
            <a:r>
              <a:rPr lang="en-GB" b="1" dirty="0"/>
              <a:t>N</a:t>
            </a:r>
            <a:r>
              <a:rPr lang="en-GB" dirty="0"/>
              <a:t>otation] is similar to XML in that it also stores data and enables you to send data in a standardized format. JSON just uses a different, object-based, methodology for systematically storing data.</a:t>
            </a:r>
          </a:p>
          <a:p>
            <a:pPr marL="285750" indent="-285750">
              <a:buFont typeface="Arial" panose="020B0604020202020204" pitchFamily="34" charset="0"/>
              <a:buChar char="•"/>
            </a:pPr>
            <a:r>
              <a:rPr lang="en-GB" b="1" dirty="0"/>
              <a:t>HTTP</a:t>
            </a:r>
            <a:r>
              <a:rPr lang="en-GB" dirty="0"/>
              <a:t> [</a:t>
            </a:r>
            <a:r>
              <a:rPr lang="en-GB" b="1" dirty="0" err="1"/>
              <a:t>H</a:t>
            </a:r>
            <a:r>
              <a:rPr lang="en-GB" dirty="0" err="1"/>
              <a:t>yper</a:t>
            </a:r>
            <a:r>
              <a:rPr lang="en-GB" b="1" dirty="0" err="1"/>
              <a:t>T</a:t>
            </a:r>
            <a:r>
              <a:rPr lang="en-GB" dirty="0" err="1"/>
              <a:t>ext</a:t>
            </a:r>
            <a:r>
              <a:rPr lang="en-GB" dirty="0"/>
              <a:t> </a:t>
            </a:r>
            <a:r>
              <a:rPr lang="en-GB" b="1" dirty="0"/>
              <a:t>T</a:t>
            </a:r>
            <a:r>
              <a:rPr lang="en-GB" dirty="0"/>
              <a:t>ransfer </a:t>
            </a:r>
            <a:r>
              <a:rPr lang="en-GB" b="1" dirty="0"/>
              <a:t>P</a:t>
            </a:r>
            <a:r>
              <a:rPr lang="en-GB" dirty="0"/>
              <a:t>rotocol] is the foundation of transferring data and communications on the internet.</a:t>
            </a:r>
          </a:p>
          <a:p>
            <a:pPr marL="285750" indent="-285750">
              <a:buFont typeface="Arial" panose="020B0604020202020204" pitchFamily="34" charset="0"/>
              <a:buChar char="•"/>
            </a:pPr>
            <a:r>
              <a:rPr lang="en-GB" b="1" dirty="0"/>
              <a:t>SOAP</a:t>
            </a:r>
            <a:r>
              <a:rPr lang="en-GB" dirty="0"/>
              <a:t> [</a:t>
            </a:r>
            <a:r>
              <a:rPr lang="en-GB" b="1" dirty="0"/>
              <a:t>S</a:t>
            </a:r>
            <a:r>
              <a:rPr lang="en-GB" dirty="0"/>
              <a:t>imple </a:t>
            </a:r>
            <a:r>
              <a:rPr lang="en-GB" b="1" dirty="0"/>
              <a:t>O</a:t>
            </a:r>
            <a:r>
              <a:rPr lang="en-GB" dirty="0"/>
              <a:t>bject </a:t>
            </a:r>
            <a:r>
              <a:rPr lang="en-GB" b="1" dirty="0"/>
              <a:t>A</a:t>
            </a:r>
            <a:r>
              <a:rPr lang="en-GB" dirty="0"/>
              <a:t>ccess </a:t>
            </a:r>
            <a:r>
              <a:rPr lang="en-GB" b="1" dirty="0"/>
              <a:t>P</a:t>
            </a:r>
            <a:r>
              <a:rPr lang="en-GB" dirty="0"/>
              <a:t>rotocol] is a messaging protocol used for exchanging structured information[XML data] over a network.</a:t>
            </a:r>
          </a:p>
          <a:p>
            <a:pPr marL="285750" indent="-285750">
              <a:buFont typeface="Arial" panose="020B0604020202020204" pitchFamily="34" charset="0"/>
              <a:buChar char="•"/>
            </a:pPr>
            <a:r>
              <a:rPr lang="en-GB" b="1" dirty="0"/>
              <a:t>REST</a:t>
            </a:r>
            <a:r>
              <a:rPr lang="en-GB" dirty="0"/>
              <a:t> [</a:t>
            </a:r>
            <a:r>
              <a:rPr lang="en-GB" b="1" dirty="0" err="1"/>
              <a:t>RE</a:t>
            </a:r>
            <a:r>
              <a:rPr lang="en-GB" dirty="0" err="1"/>
              <a:t>presentational</a:t>
            </a:r>
            <a:r>
              <a:rPr lang="en-GB" dirty="0"/>
              <a:t> </a:t>
            </a:r>
            <a:r>
              <a:rPr lang="en-GB" b="1" dirty="0"/>
              <a:t>S</a:t>
            </a:r>
            <a:r>
              <a:rPr lang="en-GB" dirty="0"/>
              <a:t>tate </a:t>
            </a:r>
            <a:r>
              <a:rPr lang="en-GB" b="1" dirty="0"/>
              <a:t>T</a:t>
            </a:r>
            <a:r>
              <a:rPr lang="en-GB" dirty="0"/>
              <a:t>ransfer] is a standardized architectural style that can be used when creating a web API.</a:t>
            </a:r>
          </a:p>
          <a:p>
            <a:pPr marL="285750" indent="-285750">
              <a:buFont typeface="Arial" panose="020B0604020202020204" pitchFamily="34" charset="0"/>
              <a:buChar char="•"/>
            </a:pPr>
            <a:r>
              <a:rPr lang="en-GB" b="1" dirty="0"/>
              <a:t>Web applications </a:t>
            </a:r>
            <a:r>
              <a:rPr lang="en-GB" dirty="0"/>
              <a:t>(Web app) are computer programs that are accessed over the internet through a computer’s web browser.</a:t>
            </a:r>
          </a:p>
          <a:p>
            <a:pPr>
              <a:lnSpc>
                <a:spcPct val="100000"/>
              </a:lnSpc>
              <a:spcBef>
                <a:spcPts val="601"/>
              </a:spcBef>
            </a:pPr>
            <a:endParaRPr lang="en-US" sz="2000" b="1" strike="noStrike" spc="-1" dirty="0">
              <a:solidFill>
                <a:srgbClr val="000000"/>
              </a:solidFill>
              <a:latin typeface="Arial"/>
            </a:endParaRPr>
          </a:p>
        </p:txBody>
      </p:sp>
      <p:sp>
        <p:nvSpPr>
          <p:cNvPr id="826" name="TextShape 3"/>
          <p:cNvSpPr txBox="1"/>
          <p:nvPr/>
        </p:nvSpPr>
        <p:spPr>
          <a:xfrm rot="16200000">
            <a:off x="11188800" y="5824800"/>
            <a:ext cx="1315440" cy="486360"/>
          </a:xfrm>
          <a:prstGeom prst="rect">
            <a:avLst/>
          </a:prstGeom>
          <a:noFill/>
          <a:ln w="12600">
            <a:noFill/>
          </a:ln>
        </p:spPr>
        <p:txBody>
          <a:bodyPr anchor="ctr">
            <a:noAutofit/>
          </a:bodyPr>
          <a:lstStyle/>
          <a:p>
            <a:pPr>
              <a:lnSpc>
                <a:spcPct val="100000"/>
              </a:lnSpc>
            </a:pPr>
            <a:fld id="{8C0B8C4E-A213-430F-80CA-32E96A881795}" type="slidenum">
              <a:rPr lang="en-US" sz="2400" b="1" strike="noStrike" spc="-1">
                <a:solidFill>
                  <a:srgbClr val="A7A7A7"/>
                </a:solidFill>
                <a:latin typeface="Calibri"/>
                <a:ea typeface="Calibri"/>
              </a:rPr>
              <a:t>25</a:t>
            </a:fld>
            <a:endParaRPr lang="en-US" sz="2400" b="0" strike="noStrike" spc="-1">
              <a:latin typeface="Times New Roman"/>
            </a:endParaRPr>
          </a:p>
        </p:txBody>
      </p:sp>
      <p:sp>
        <p:nvSpPr>
          <p:cNvPr id="827" name="CustomShape 4"/>
          <p:cNvSpPr/>
          <p:nvPr/>
        </p:nvSpPr>
        <p:spPr>
          <a:xfrm>
            <a:off x="128880" y="6478560"/>
            <a:ext cx="48520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A6A6A6"/>
                </a:solidFill>
                <a:latin typeface="Arial"/>
                <a:ea typeface="Arial"/>
              </a:rPr>
              <a:t>© 2019 by Metropolitan Airport Commission IT</a:t>
            </a:r>
            <a:endParaRPr lang="en-US" sz="1800" b="0" strike="noStrike" spc="-1">
              <a:latin typeface="Arial"/>
            </a:endParaRPr>
          </a:p>
        </p:txBody>
      </p:sp>
    </p:spTree>
    <p:extLst>
      <p:ext uri="{BB962C8B-B14F-4D97-AF65-F5344CB8AC3E}">
        <p14:creationId xmlns:p14="http://schemas.microsoft.com/office/powerpoint/2010/main" val="23327620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TextShape 1"/>
          <p:cNvSpPr txBox="1"/>
          <p:nvPr/>
        </p:nvSpPr>
        <p:spPr>
          <a:xfrm>
            <a:off x="725093" y="1051034"/>
            <a:ext cx="10856827" cy="5029366"/>
          </a:xfrm>
          <a:prstGeom prst="rect">
            <a:avLst/>
          </a:prstGeom>
          <a:noFill/>
          <a:ln w="12600">
            <a:noFill/>
          </a:ln>
        </p:spPr>
        <p:txBody>
          <a:bodyPr lIns="45720" tIns="45000" rIns="45720" bIns="45000">
            <a:noAutofit/>
          </a:bodyPr>
          <a:lstStyle/>
          <a:p>
            <a:endParaRPr lang="en-GB" dirty="0"/>
          </a:p>
          <a:p>
            <a:r>
              <a:rPr lang="en-GB" sz="2000" dirty="0"/>
              <a:t>The characteristics of a REST system are defined by six design rules:</a:t>
            </a:r>
          </a:p>
          <a:p>
            <a:pPr marL="342900" indent="-342900">
              <a:buFont typeface="+mj-lt"/>
              <a:buAutoNum type="arabicPeriod"/>
            </a:pPr>
            <a:r>
              <a:rPr lang="en-GB" sz="2000" b="1" dirty="0"/>
              <a:t>Client-Server</a:t>
            </a:r>
            <a:r>
              <a:rPr lang="en-GB" sz="2000" dirty="0"/>
              <a:t>: There should be a separation between the server that offers a service, and the client that consumes it.</a:t>
            </a:r>
          </a:p>
          <a:p>
            <a:pPr marL="342900" indent="-342900">
              <a:buFont typeface="+mj-lt"/>
              <a:buAutoNum type="arabicPeriod"/>
            </a:pPr>
            <a:r>
              <a:rPr lang="en-GB" sz="2000" b="1" dirty="0"/>
              <a:t>Stateless</a:t>
            </a:r>
            <a:r>
              <a:rPr lang="en-GB" sz="2000" dirty="0"/>
              <a:t>: Each request from a client must contain all the information required by the server to carry out the request. In other words, the server cannot store information provided by the client in one request and use it in another request.</a:t>
            </a:r>
          </a:p>
          <a:p>
            <a:pPr marL="342900" indent="-342900">
              <a:buFont typeface="+mj-lt"/>
              <a:buAutoNum type="arabicPeriod"/>
            </a:pPr>
            <a:r>
              <a:rPr lang="en-GB" sz="2000" b="1" dirty="0"/>
              <a:t>Cacheable</a:t>
            </a:r>
            <a:r>
              <a:rPr lang="en-GB" sz="2000" dirty="0"/>
              <a:t>: The server must indicate to the client if requests can be cached or not.</a:t>
            </a:r>
          </a:p>
          <a:p>
            <a:pPr marL="342900" indent="-342900">
              <a:buFont typeface="+mj-lt"/>
              <a:buAutoNum type="arabicPeriod"/>
            </a:pPr>
            <a:r>
              <a:rPr lang="en-GB" sz="2000" b="1" dirty="0"/>
              <a:t>Layered System</a:t>
            </a:r>
            <a:r>
              <a:rPr lang="en-GB" sz="2000" dirty="0"/>
              <a:t>: Communication between a client and a server should be standardized in such a way that allows intermediaries to respond to requests instead of the end server, without the client having to do anything different.</a:t>
            </a:r>
          </a:p>
          <a:p>
            <a:pPr marL="342900" indent="-342900">
              <a:buFont typeface="+mj-lt"/>
              <a:buAutoNum type="arabicPeriod"/>
            </a:pPr>
            <a:r>
              <a:rPr lang="en-GB" sz="2000" b="1" dirty="0"/>
              <a:t>Uniform Interface</a:t>
            </a:r>
            <a:r>
              <a:rPr lang="en-GB" sz="2000" dirty="0"/>
              <a:t>: The method of communication between a client and a server must be uniform.</a:t>
            </a:r>
          </a:p>
          <a:p>
            <a:pPr marL="342900" indent="-342900">
              <a:buFont typeface="+mj-lt"/>
              <a:buAutoNum type="arabicPeriod"/>
            </a:pPr>
            <a:r>
              <a:rPr lang="en-GB" sz="2000" b="1" dirty="0"/>
              <a:t>Code on demand</a:t>
            </a:r>
            <a:r>
              <a:rPr lang="en-GB" sz="2000" dirty="0"/>
              <a:t>: Servers can provide executable code or scripts for clients to execute in their context. This constraint is the only one that is optional.</a:t>
            </a:r>
          </a:p>
        </p:txBody>
      </p:sp>
      <p:sp>
        <p:nvSpPr>
          <p:cNvPr id="817" name="TextShape 3"/>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DB67061C-58B9-4EC3-A12E-4D0F391676F0}" type="slidenum">
              <a:rPr lang="en-US" sz="2400" b="1" strike="noStrike" spc="-1">
                <a:solidFill>
                  <a:srgbClr val="D1282E"/>
                </a:solidFill>
                <a:latin typeface="Arial"/>
                <a:ea typeface="Arial"/>
              </a:rPr>
              <a:t>26</a:t>
            </a:fld>
            <a:endParaRPr lang="en-US" sz="2400" b="0" strike="noStrike" spc="-1">
              <a:latin typeface="Times New Roman"/>
            </a:endParaRPr>
          </a:p>
        </p:txBody>
      </p:sp>
      <p:sp>
        <p:nvSpPr>
          <p:cNvPr id="818" name="TextShape 4"/>
          <p:cNvSpPr txBox="1"/>
          <p:nvPr/>
        </p:nvSpPr>
        <p:spPr>
          <a:xfrm>
            <a:off x="725093" y="0"/>
            <a:ext cx="7721280" cy="935301"/>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rPr>
              <a:t>Restful APIS: What is REST</a:t>
            </a:r>
            <a:endParaRPr lang="en-US" sz="3600" b="0" strike="noStrike" spc="-1" dirty="0">
              <a:solidFill>
                <a:srgbClr val="000000"/>
              </a:solidFill>
              <a:latin typeface="Arial"/>
            </a:endParaRPr>
          </a:p>
        </p:txBody>
      </p:sp>
      <p:sp>
        <p:nvSpPr>
          <p:cNvPr id="819" name="CustomShape 5"/>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TextShape 1"/>
          <p:cNvSpPr txBox="1"/>
          <p:nvPr/>
        </p:nvSpPr>
        <p:spPr>
          <a:xfrm>
            <a:off x="725093" y="1051034"/>
            <a:ext cx="10856827" cy="5029366"/>
          </a:xfrm>
          <a:prstGeom prst="rect">
            <a:avLst/>
          </a:prstGeom>
          <a:noFill/>
          <a:ln w="12600">
            <a:noFill/>
          </a:ln>
        </p:spPr>
        <p:txBody>
          <a:bodyPr lIns="45720" tIns="45000" rIns="45720" bIns="45000">
            <a:noAutofit/>
          </a:bodyPr>
          <a:lstStyle/>
          <a:p>
            <a:endParaRPr lang="en-GB" dirty="0"/>
          </a:p>
          <a:p>
            <a:endParaRPr lang="en-GB" dirty="0"/>
          </a:p>
        </p:txBody>
      </p:sp>
      <p:sp>
        <p:nvSpPr>
          <p:cNvPr id="817" name="TextShape 3"/>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DB67061C-58B9-4EC3-A12E-4D0F391676F0}" type="slidenum">
              <a:rPr lang="en-US" sz="2400" b="1" strike="noStrike" spc="-1">
                <a:solidFill>
                  <a:srgbClr val="D1282E"/>
                </a:solidFill>
                <a:latin typeface="Arial"/>
                <a:ea typeface="Arial"/>
              </a:rPr>
              <a:t>27</a:t>
            </a:fld>
            <a:endParaRPr lang="en-US" sz="2400" b="0" strike="noStrike" spc="-1">
              <a:latin typeface="Times New Roman"/>
            </a:endParaRPr>
          </a:p>
        </p:txBody>
      </p:sp>
      <p:sp>
        <p:nvSpPr>
          <p:cNvPr id="818" name="TextShape 4"/>
          <p:cNvSpPr txBox="1"/>
          <p:nvPr/>
        </p:nvSpPr>
        <p:spPr>
          <a:xfrm>
            <a:off x="725093" y="0"/>
            <a:ext cx="7721280" cy="935301"/>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rPr>
              <a:t>Restful Web service</a:t>
            </a:r>
            <a:endParaRPr lang="en-US" sz="3600" b="0" strike="noStrike" spc="-1" dirty="0">
              <a:solidFill>
                <a:srgbClr val="000000"/>
              </a:solidFill>
              <a:latin typeface="Arial"/>
            </a:endParaRPr>
          </a:p>
        </p:txBody>
      </p:sp>
      <p:sp>
        <p:nvSpPr>
          <p:cNvPr id="819" name="CustomShape 5"/>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3" name="Rectangle 1">
            <a:extLst>
              <a:ext uri="{FF2B5EF4-FFF2-40B4-BE49-F238E27FC236}">
                <a16:creationId xmlns:a16="http://schemas.microsoft.com/office/drawing/2014/main" id="{3A5AC9C0-F715-DB49-BA43-80D266292FBD}"/>
              </a:ext>
            </a:extLst>
          </p:cNvPr>
          <p:cNvSpPr>
            <a:spLocks noChangeArrowheads="1"/>
          </p:cNvSpPr>
          <p:nvPr/>
        </p:nvSpPr>
        <p:spPr bwMode="auto">
          <a:xfrm>
            <a:off x="272789" y="1481920"/>
            <a:ext cx="11309131" cy="538609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effectLst/>
                <a:latin typeface="Helvetica Neue" panose="02000503000000020004" pitchFamily="2" charset="0"/>
              </a:rPr>
              <a:t>The REST architecture was originally designed to fit the </a:t>
            </a:r>
            <a:r>
              <a:rPr kumimoji="0" lang="en-US" altLang="en-US" sz="2800" b="0" i="0" strike="noStrike" cap="none" normalizeH="0" baseline="0" dirty="0">
                <a:ln>
                  <a:noFill/>
                </a:ln>
                <a:effectLst/>
                <a:latin typeface="Helvetica Neue" panose="02000503000000020004" pitchFamily="2" charset="0"/>
              </a:rPr>
              <a:t>HTTP protocol </a:t>
            </a:r>
            <a:r>
              <a:rPr kumimoji="0" lang="en-US" altLang="en-US" sz="2800" b="0" i="0" u="none" strike="noStrike" cap="none" normalizeH="0" baseline="0" dirty="0">
                <a:ln>
                  <a:noFill/>
                </a:ln>
                <a:effectLst/>
                <a:latin typeface="Helvetica Neue" panose="02000503000000020004" pitchFamily="2" charset="0"/>
              </a:rPr>
              <a:t>that the world wide web uses.</a:t>
            </a:r>
            <a:endParaRPr kumimoji="0" lang="en-US" altLang="en-US" sz="2800" b="0" i="0" u="none" strike="noStrike" cap="none" normalizeH="0" baseline="0" dirty="0">
              <a:ln>
                <a:noFill/>
              </a:ln>
              <a:effectLs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effectLst/>
                <a:latin typeface="Helvetica Neue" panose="02000503000000020004" pitchFamily="2" charset="0"/>
              </a:rPr>
              <a:t>Central to the concept of RESTful web services is the notion of resources. </a:t>
            </a: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effectLst/>
                <a:latin typeface="Helvetica Neue" panose="02000503000000020004" pitchFamily="2" charset="0"/>
              </a:rPr>
              <a:t>Resources are represented by URIs. The clients send requests to these URIs using the methods defined by the HTTP protocol, and possibly as a result of that the state of the affected resource changes.</a:t>
            </a:r>
            <a:endParaRPr kumimoji="0" lang="en-US" altLang="en-US" sz="2800" b="0" i="0" u="none" strike="noStrike" cap="none" normalizeH="0" baseline="0" dirty="0">
              <a:ln>
                <a:noFill/>
              </a:ln>
              <a:effectLst/>
            </a:endParaRPr>
          </a:p>
          <a:p>
            <a:pPr marL="457200" marR="0" lvl="0" indent="-45720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800" b="0" i="0" u="none" strike="noStrike" cap="none" normalizeH="0" baseline="0" dirty="0">
                <a:ln>
                  <a:noFill/>
                </a:ln>
                <a:effectLst/>
                <a:latin typeface="Helvetica Neue" panose="02000503000000020004" pitchFamily="2" charset="0"/>
              </a:rPr>
              <a:t>The HTTP request methods are typically designed to affect a given resource in standard ways. This follows the CRUD verbs as listed below</a:t>
            </a:r>
            <a:endParaRPr kumimoji="0" lang="en-US" altLang="en-US" sz="2800" b="0" i="0" u="none" strike="noStrike" cap="none" normalizeH="0" baseline="0" dirty="0">
              <a:ln>
                <a:noFill/>
              </a:ln>
              <a:effectLst/>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dirty="0">
                <a:ln>
                  <a:noFill/>
                </a:ln>
                <a:solidFill>
                  <a:schemeClr val="tx1"/>
                </a:solidFill>
                <a:effectLst/>
                <a:latin typeface="Arial" panose="020B0604020202020204" pitchFamily="34" charset="0"/>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12389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5" name="TextShape 1"/>
          <p:cNvSpPr txBox="1"/>
          <p:nvPr/>
        </p:nvSpPr>
        <p:spPr>
          <a:xfrm>
            <a:off x="725093" y="1051034"/>
            <a:ext cx="10856827" cy="5029366"/>
          </a:xfrm>
          <a:prstGeom prst="rect">
            <a:avLst/>
          </a:prstGeom>
          <a:noFill/>
          <a:ln w="12600">
            <a:noFill/>
          </a:ln>
        </p:spPr>
        <p:txBody>
          <a:bodyPr lIns="45720" tIns="45000" rIns="45720" bIns="45000">
            <a:noAutofit/>
          </a:bodyPr>
          <a:lstStyle/>
          <a:p>
            <a:endParaRPr lang="en-GB" dirty="0"/>
          </a:p>
          <a:p>
            <a:endParaRPr lang="en-GB" dirty="0"/>
          </a:p>
        </p:txBody>
      </p:sp>
      <p:sp>
        <p:nvSpPr>
          <p:cNvPr id="817" name="TextShape 3"/>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DB67061C-58B9-4EC3-A12E-4D0F391676F0}" type="slidenum">
              <a:rPr lang="en-US" sz="2400" b="1" strike="noStrike" spc="-1">
                <a:solidFill>
                  <a:srgbClr val="D1282E"/>
                </a:solidFill>
                <a:latin typeface="Arial"/>
                <a:ea typeface="Arial"/>
              </a:rPr>
              <a:t>28</a:t>
            </a:fld>
            <a:endParaRPr lang="en-US" sz="2400" b="0" strike="noStrike" spc="-1">
              <a:latin typeface="Times New Roman"/>
            </a:endParaRPr>
          </a:p>
        </p:txBody>
      </p:sp>
      <p:sp>
        <p:nvSpPr>
          <p:cNvPr id="818" name="TextShape 4"/>
          <p:cNvSpPr txBox="1"/>
          <p:nvPr/>
        </p:nvSpPr>
        <p:spPr>
          <a:xfrm>
            <a:off x="725093" y="0"/>
            <a:ext cx="7721280" cy="935301"/>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rPr>
              <a:t>Restful Web service</a:t>
            </a:r>
            <a:endParaRPr lang="en-US" sz="3600" b="0" strike="noStrike" spc="-1" dirty="0">
              <a:solidFill>
                <a:srgbClr val="000000"/>
              </a:solidFill>
              <a:latin typeface="Arial"/>
            </a:endParaRPr>
          </a:p>
        </p:txBody>
      </p:sp>
      <p:sp>
        <p:nvSpPr>
          <p:cNvPr id="819" name="CustomShape 5"/>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graphicFrame>
        <p:nvGraphicFramePr>
          <p:cNvPr id="2" name="Table 1">
            <a:extLst>
              <a:ext uri="{FF2B5EF4-FFF2-40B4-BE49-F238E27FC236}">
                <a16:creationId xmlns:a16="http://schemas.microsoft.com/office/drawing/2014/main" id="{11220B02-6F78-7D42-ABB8-DC65120F2C11}"/>
              </a:ext>
            </a:extLst>
          </p:cNvPr>
          <p:cNvGraphicFramePr>
            <a:graphicFrameLocks noGrp="1"/>
          </p:cNvGraphicFramePr>
          <p:nvPr>
            <p:extLst>
              <p:ext uri="{D42A27DB-BD31-4B8C-83A1-F6EECF244321}">
                <p14:modId xmlns:p14="http://schemas.microsoft.com/office/powerpoint/2010/main" val="2844215526"/>
              </p:ext>
            </p:extLst>
          </p:nvPr>
        </p:nvGraphicFramePr>
        <p:xfrm>
          <a:off x="1030014" y="1166769"/>
          <a:ext cx="9711558" cy="5029365"/>
        </p:xfrm>
        <a:graphic>
          <a:graphicData uri="http://schemas.openxmlformats.org/drawingml/2006/table">
            <a:tbl>
              <a:tblPr/>
              <a:tblGrid>
                <a:gridCol w="3237186">
                  <a:extLst>
                    <a:ext uri="{9D8B030D-6E8A-4147-A177-3AD203B41FA5}">
                      <a16:colId xmlns:a16="http://schemas.microsoft.com/office/drawing/2014/main" val="1024021218"/>
                    </a:ext>
                  </a:extLst>
                </a:gridCol>
                <a:gridCol w="3237186">
                  <a:extLst>
                    <a:ext uri="{9D8B030D-6E8A-4147-A177-3AD203B41FA5}">
                      <a16:colId xmlns:a16="http://schemas.microsoft.com/office/drawing/2014/main" val="2829572678"/>
                    </a:ext>
                  </a:extLst>
                </a:gridCol>
                <a:gridCol w="3237186">
                  <a:extLst>
                    <a:ext uri="{9D8B030D-6E8A-4147-A177-3AD203B41FA5}">
                      <a16:colId xmlns:a16="http://schemas.microsoft.com/office/drawing/2014/main" val="2241586409"/>
                    </a:ext>
                  </a:extLst>
                </a:gridCol>
              </a:tblGrid>
              <a:tr h="261873">
                <a:tc>
                  <a:txBody>
                    <a:bodyPr/>
                    <a:lstStyle/>
                    <a:p>
                      <a:pPr algn="l"/>
                      <a:r>
                        <a:rPr lang="en-GB" sz="1200" b="1">
                          <a:effectLst/>
                        </a:rPr>
                        <a:t>HTTP Method</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CCCCCC"/>
                    </a:solidFill>
                  </a:tcPr>
                </a:tc>
                <a:tc>
                  <a:txBody>
                    <a:bodyPr/>
                    <a:lstStyle/>
                    <a:p>
                      <a:pPr algn="l"/>
                      <a:r>
                        <a:rPr lang="en-GB" sz="1200" b="1">
                          <a:effectLst/>
                        </a:rPr>
                        <a:t>Action</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CCCCCC"/>
                    </a:solidFill>
                  </a:tcPr>
                </a:tc>
                <a:tc>
                  <a:txBody>
                    <a:bodyPr/>
                    <a:lstStyle/>
                    <a:p>
                      <a:pPr algn="l"/>
                      <a:r>
                        <a:rPr lang="en-GB" sz="1200" b="1">
                          <a:effectLst/>
                        </a:rPr>
                        <a:t>Examples</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CCCCCC"/>
                    </a:solidFill>
                  </a:tcPr>
                </a:tc>
                <a:extLst>
                  <a:ext uri="{0D108BD9-81ED-4DB2-BD59-A6C34878D82A}">
                    <a16:rowId xmlns:a16="http://schemas.microsoft.com/office/drawing/2014/main" val="34651812"/>
                  </a:ext>
                </a:extLst>
              </a:tr>
              <a:tr h="668128">
                <a:tc>
                  <a:txBody>
                    <a:bodyPr/>
                    <a:lstStyle/>
                    <a:p>
                      <a:r>
                        <a:rPr lang="en-GB" sz="1200" b="0" dirty="0">
                          <a:effectLst/>
                        </a:rPr>
                        <a:t>GET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a:effectLst/>
                        </a:rPr>
                        <a:t>Obtain information about a resource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dirty="0">
                          <a:effectLst/>
                        </a:rPr>
                        <a:t>http://</a:t>
                      </a:r>
                      <a:r>
                        <a:rPr lang="en-GB" sz="1200" b="0" dirty="0" err="1">
                          <a:effectLst/>
                        </a:rPr>
                        <a:t>example.com</a:t>
                      </a:r>
                      <a:r>
                        <a:rPr lang="en-GB" sz="1200" b="0" dirty="0">
                          <a:effectLst/>
                        </a:rPr>
                        <a:t>/</a:t>
                      </a:r>
                      <a:r>
                        <a:rPr lang="en-GB" sz="1200" b="0" dirty="0" err="1">
                          <a:effectLst/>
                        </a:rPr>
                        <a:t>api</a:t>
                      </a:r>
                      <a:r>
                        <a:rPr lang="en-GB" sz="1200" b="0" dirty="0">
                          <a:effectLst/>
                        </a:rPr>
                        <a:t>/orders</a:t>
                      </a:r>
                      <a:br>
                        <a:rPr lang="en-GB" sz="1200" b="0" dirty="0">
                          <a:effectLst/>
                        </a:rPr>
                      </a:br>
                      <a:r>
                        <a:rPr lang="en-GB" sz="1200" b="0" dirty="0">
                          <a:effectLst/>
                        </a:rPr>
                        <a:t>(retrieve order list)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extLst>
                  <a:ext uri="{0D108BD9-81ED-4DB2-BD59-A6C34878D82A}">
                    <a16:rowId xmlns:a16="http://schemas.microsoft.com/office/drawing/2014/main" val="3104703850"/>
                  </a:ext>
                </a:extLst>
              </a:tr>
              <a:tr h="871964">
                <a:tc>
                  <a:txBody>
                    <a:bodyPr/>
                    <a:lstStyle/>
                    <a:p>
                      <a:r>
                        <a:rPr lang="en-GB" sz="1200" b="0" dirty="0">
                          <a:effectLst/>
                        </a:rPr>
                        <a:t>GET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tc>
                  <a:txBody>
                    <a:bodyPr/>
                    <a:lstStyle/>
                    <a:p>
                      <a:r>
                        <a:rPr lang="en-GB" sz="1200" b="0">
                          <a:effectLst/>
                        </a:rPr>
                        <a:t>Obtain information about a resource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tc>
                  <a:txBody>
                    <a:bodyPr/>
                    <a:lstStyle/>
                    <a:p>
                      <a:r>
                        <a:rPr lang="en-GB" sz="1200" b="0" dirty="0">
                          <a:effectLst/>
                        </a:rPr>
                        <a:t>http://</a:t>
                      </a:r>
                      <a:r>
                        <a:rPr lang="en-GB" sz="1200" b="0" dirty="0" err="1">
                          <a:effectLst/>
                        </a:rPr>
                        <a:t>example.com</a:t>
                      </a:r>
                      <a:r>
                        <a:rPr lang="en-GB" sz="1200" b="0" dirty="0">
                          <a:effectLst/>
                        </a:rPr>
                        <a:t>/</a:t>
                      </a:r>
                      <a:r>
                        <a:rPr lang="en-GB" sz="1200" b="0" dirty="0" err="1">
                          <a:effectLst/>
                        </a:rPr>
                        <a:t>api</a:t>
                      </a:r>
                      <a:r>
                        <a:rPr lang="en-GB" sz="1200" b="0" dirty="0">
                          <a:effectLst/>
                        </a:rPr>
                        <a:t>/orders/123</a:t>
                      </a:r>
                      <a:br>
                        <a:rPr lang="en-GB" sz="1200" b="0" dirty="0">
                          <a:effectLst/>
                        </a:rPr>
                      </a:br>
                      <a:r>
                        <a:rPr lang="en-GB" sz="1200" b="0" dirty="0">
                          <a:effectLst/>
                        </a:rPr>
                        <a:t>(retrieve order #123)</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extLst>
                  <a:ext uri="{0D108BD9-81ED-4DB2-BD59-A6C34878D82A}">
                    <a16:rowId xmlns:a16="http://schemas.microsoft.com/office/drawing/2014/main" val="2540894287"/>
                  </a:ext>
                </a:extLst>
              </a:tr>
              <a:tr h="1279636">
                <a:tc>
                  <a:txBody>
                    <a:bodyPr/>
                    <a:lstStyle/>
                    <a:p>
                      <a:r>
                        <a:rPr lang="en-GB" sz="1200" b="0" dirty="0">
                          <a:effectLst/>
                        </a:rPr>
                        <a:t>POST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a:effectLst/>
                        </a:rPr>
                        <a:t>Create a new resource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a:effectLst/>
                        </a:rPr>
                        <a:t>http://example.com/api/orders</a:t>
                      </a:r>
                      <a:br>
                        <a:rPr lang="en-GB" sz="1200" b="0">
                          <a:effectLst/>
                        </a:rPr>
                      </a:br>
                      <a:r>
                        <a:rPr lang="en-GB" sz="1200" b="0">
                          <a:effectLst/>
                        </a:rPr>
                        <a:t>(create a new order, from data provided with the request)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extLst>
                  <a:ext uri="{0D108BD9-81ED-4DB2-BD59-A6C34878D82A}">
                    <a16:rowId xmlns:a16="http://schemas.microsoft.com/office/drawing/2014/main" val="2208377010"/>
                  </a:ext>
                </a:extLst>
              </a:tr>
              <a:tr h="1279636">
                <a:tc>
                  <a:txBody>
                    <a:bodyPr/>
                    <a:lstStyle/>
                    <a:p>
                      <a:r>
                        <a:rPr lang="en-GB" sz="1200" b="0">
                          <a:effectLst/>
                        </a:rPr>
                        <a:t>PUT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tc>
                  <a:txBody>
                    <a:bodyPr/>
                    <a:lstStyle/>
                    <a:p>
                      <a:r>
                        <a:rPr lang="en-GB" sz="1200" b="0">
                          <a:effectLst/>
                        </a:rPr>
                        <a:t>Update a resource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tc>
                  <a:txBody>
                    <a:bodyPr/>
                    <a:lstStyle/>
                    <a:p>
                      <a:r>
                        <a:rPr lang="en-GB" sz="1200" b="0">
                          <a:effectLst/>
                        </a:rPr>
                        <a:t>http://example.com/api/orders/123</a:t>
                      </a:r>
                      <a:br>
                        <a:rPr lang="en-GB" sz="1200" b="0">
                          <a:effectLst/>
                        </a:rPr>
                      </a:br>
                      <a:r>
                        <a:rPr lang="en-GB" sz="1200" b="0">
                          <a:effectLst/>
                        </a:rPr>
                        <a:t>(update order #123, from data provided with the request)</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FFFFFF"/>
                    </a:solidFill>
                  </a:tcPr>
                </a:tc>
                <a:extLst>
                  <a:ext uri="{0D108BD9-81ED-4DB2-BD59-A6C34878D82A}">
                    <a16:rowId xmlns:a16="http://schemas.microsoft.com/office/drawing/2014/main" val="221910541"/>
                  </a:ext>
                </a:extLst>
              </a:tr>
              <a:tr h="668128">
                <a:tc>
                  <a:txBody>
                    <a:bodyPr/>
                    <a:lstStyle/>
                    <a:p>
                      <a:r>
                        <a:rPr lang="en-GB" sz="1200" b="0">
                          <a:effectLst/>
                        </a:rPr>
                        <a:t>DELETE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a:effectLst/>
                        </a:rPr>
                        <a:t>Delete a resource</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tc>
                  <a:txBody>
                    <a:bodyPr/>
                    <a:lstStyle/>
                    <a:p>
                      <a:r>
                        <a:rPr lang="en-GB" sz="1200" b="0" dirty="0">
                          <a:effectLst/>
                        </a:rPr>
                        <a:t>http://</a:t>
                      </a:r>
                      <a:r>
                        <a:rPr lang="en-GB" sz="1200" b="0" dirty="0" err="1">
                          <a:effectLst/>
                        </a:rPr>
                        <a:t>example.com</a:t>
                      </a:r>
                      <a:r>
                        <a:rPr lang="en-GB" sz="1200" b="0" dirty="0">
                          <a:effectLst/>
                        </a:rPr>
                        <a:t>/</a:t>
                      </a:r>
                      <a:r>
                        <a:rPr lang="en-GB" sz="1200" b="0" dirty="0" err="1">
                          <a:effectLst/>
                        </a:rPr>
                        <a:t>api</a:t>
                      </a:r>
                      <a:r>
                        <a:rPr lang="en-GB" sz="1200" b="0" dirty="0">
                          <a:effectLst/>
                        </a:rPr>
                        <a:t>/orders/123</a:t>
                      </a:r>
                      <a:br>
                        <a:rPr lang="en-GB" sz="1200" b="0" dirty="0">
                          <a:effectLst/>
                        </a:rPr>
                      </a:br>
                      <a:r>
                        <a:rPr lang="en-GB" sz="1200" b="0" dirty="0">
                          <a:effectLst/>
                        </a:rPr>
                        <a:t>(delete order #123)</a:t>
                      </a:r>
                    </a:p>
                  </a:txBody>
                  <a:tcPr marL="100899" marR="100899" marT="25225" marB="25225" anchor="ctr">
                    <a:lnL w="9525" cap="flat" cmpd="sng" algn="ctr">
                      <a:solidFill>
                        <a:srgbClr val="888888"/>
                      </a:solidFill>
                      <a:prstDash val="solid"/>
                      <a:round/>
                      <a:headEnd type="none" w="med" len="med"/>
                      <a:tailEnd type="none" w="med" len="med"/>
                    </a:lnL>
                    <a:lnR w="9525" cap="flat" cmpd="sng" algn="ctr">
                      <a:solidFill>
                        <a:srgbClr val="888888"/>
                      </a:solidFill>
                      <a:prstDash val="solid"/>
                      <a:round/>
                      <a:headEnd type="none" w="med" len="med"/>
                      <a:tailEnd type="none" w="med" len="med"/>
                    </a:lnR>
                    <a:lnT w="9525" cap="flat" cmpd="sng" algn="ctr">
                      <a:solidFill>
                        <a:srgbClr val="888888"/>
                      </a:solidFill>
                      <a:prstDash val="solid"/>
                      <a:round/>
                      <a:headEnd type="none" w="med" len="med"/>
                      <a:tailEnd type="none" w="med" len="med"/>
                    </a:lnT>
                    <a:lnB w="9525" cap="flat" cmpd="sng" algn="ctr">
                      <a:solidFill>
                        <a:srgbClr val="888888"/>
                      </a:solidFill>
                      <a:prstDash val="solid"/>
                      <a:round/>
                      <a:headEnd type="none" w="med" len="med"/>
                      <a:tailEnd type="none" w="med" len="med"/>
                    </a:lnB>
                    <a:solidFill>
                      <a:srgbClr val="EEEEFF"/>
                    </a:solidFill>
                  </a:tcPr>
                </a:tc>
                <a:extLst>
                  <a:ext uri="{0D108BD9-81ED-4DB2-BD59-A6C34878D82A}">
                    <a16:rowId xmlns:a16="http://schemas.microsoft.com/office/drawing/2014/main" val="486505518"/>
                  </a:ext>
                </a:extLst>
              </a:tr>
            </a:tbl>
          </a:graphicData>
        </a:graphic>
      </p:graphicFrame>
    </p:spTree>
    <p:extLst>
      <p:ext uri="{BB962C8B-B14F-4D97-AF65-F5344CB8AC3E}">
        <p14:creationId xmlns:p14="http://schemas.microsoft.com/office/powerpoint/2010/main" val="37398167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TextShape 1"/>
          <p:cNvSpPr txBox="1"/>
          <p:nvPr/>
        </p:nvSpPr>
        <p:spPr>
          <a:xfrm>
            <a:off x="484262" y="492947"/>
            <a:ext cx="9918720" cy="1157760"/>
          </a:xfrm>
          <a:prstGeom prst="rect">
            <a:avLst/>
          </a:prstGeom>
          <a:noFill/>
          <a:ln w="12600">
            <a:noFill/>
          </a:ln>
        </p:spPr>
        <p:txBody>
          <a:bodyPr lIns="0" tIns="12600" rIns="0" bIns="0" anchor="b">
            <a:noAutofit/>
          </a:bodyPr>
          <a:lstStyle/>
          <a:p>
            <a:pPr marL="12600">
              <a:lnSpc>
                <a:spcPct val="100000"/>
              </a:lnSpc>
              <a:spcBef>
                <a:spcPts val="99"/>
              </a:spcBef>
            </a:pPr>
            <a:r>
              <a:rPr lang="en-US" sz="4400" cap="all" spc="-12" dirty="0">
                <a:solidFill>
                  <a:srgbClr val="D1282E"/>
                </a:solidFill>
                <a:latin typeface="Arial Black"/>
                <a:ea typeface="Arial Black"/>
              </a:rPr>
              <a:t>Web service vs APIs and RESTFUL </a:t>
            </a:r>
            <a:r>
              <a:rPr lang="en-US" sz="4400" cap="all" spc="-12" dirty="0" err="1">
                <a:solidFill>
                  <a:srgbClr val="D1282E"/>
                </a:solidFill>
                <a:latin typeface="Arial Black"/>
                <a:ea typeface="Arial Black"/>
              </a:rPr>
              <a:t>APis</a:t>
            </a:r>
            <a:endParaRPr lang="en-US" sz="4400" b="0" strike="noStrike" spc="-1" dirty="0">
              <a:solidFill>
                <a:srgbClr val="000000"/>
              </a:solidFill>
              <a:latin typeface="Arial"/>
            </a:endParaRPr>
          </a:p>
        </p:txBody>
      </p:sp>
      <p:sp>
        <p:nvSpPr>
          <p:cNvPr id="825" name="TextShape 2"/>
          <p:cNvSpPr txBox="1"/>
          <p:nvPr/>
        </p:nvSpPr>
        <p:spPr>
          <a:xfrm>
            <a:off x="484262" y="2194345"/>
            <a:ext cx="10159560" cy="4706280"/>
          </a:xfrm>
          <a:prstGeom prst="rect">
            <a:avLst/>
          </a:prstGeom>
          <a:noFill/>
          <a:ln w="12600">
            <a:noFill/>
          </a:ln>
        </p:spPr>
        <p:txBody>
          <a:bodyPr lIns="45720" tIns="45000" rIns="45720" bIns="45000">
            <a:normAutofit/>
          </a:bodyPr>
          <a:lstStyle/>
          <a:p>
            <a:pPr marL="285750" indent="-285750">
              <a:buFont typeface="Arial" panose="020B0604020202020204" pitchFamily="34" charset="0"/>
              <a:buChar char="•"/>
            </a:pPr>
            <a:r>
              <a:rPr lang="en-GB" sz="2400" b="1" dirty="0"/>
              <a:t>APIs</a:t>
            </a:r>
            <a:r>
              <a:rPr lang="en-GB" sz="2400" dirty="0"/>
              <a:t> are application interfaces, meaning that one application is able to interact with another application in a standardized way.</a:t>
            </a:r>
          </a:p>
          <a:p>
            <a:endParaRPr lang="en-GB" sz="2400" dirty="0"/>
          </a:p>
          <a:p>
            <a:pPr marL="285750" indent="-285750">
              <a:buFont typeface="Arial" panose="020B0604020202020204" pitchFamily="34" charset="0"/>
              <a:buChar char="•"/>
            </a:pPr>
            <a:r>
              <a:rPr lang="en-GB" sz="2400" b="1" dirty="0"/>
              <a:t>Web services</a:t>
            </a:r>
            <a:r>
              <a:rPr lang="en-GB" sz="2400" dirty="0"/>
              <a:t> are a type of API, which must be accessed through a network connection.</a:t>
            </a:r>
          </a:p>
          <a:p>
            <a:endParaRPr lang="en-GB" sz="2400" dirty="0"/>
          </a:p>
          <a:p>
            <a:pPr marL="285750" indent="-285750">
              <a:buFont typeface="Arial" panose="020B0604020202020204" pitchFamily="34" charset="0"/>
              <a:buChar char="•"/>
            </a:pPr>
            <a:r>
              <a:rPr lang="en-GB" sz="2400" b="1" dirty="0"/>
              <a:t>REST APIs</a:t>
            </a:r>
            <a:r>
              <a:rPr lang="en-GB" sz="2400" dirty="0"/>
              <a:t> are a standardized architecture for building web APIs using HTTP methods.</a:t>
            </a:r>
          </a:p>
          <a:p>
            <a:pPr>
              <a:lnSpc>
                <a:spcPct val="100000"/>
              </a:lnSpc>
              <a:spcBef>
                <a:spcPts val="601"/>
              </a:spcBef>
            </a:pPr>
            <a:endParaRPr lang="en-US" sz="2000" b="1" strike="noStrike" spc="-1" dirty="0">
              <a:solidFill>
                <a:srgbClr val="000000"/>
              </a:solidFill>
              <a:latin typeface="Arial"/>
            </a:endParaRPr>
          </a:p>
        </p:txBody>
      </p:sp>
      <p:sp>
        <p:nvSpPr>
          <p:cNvPr id="826" name="TextShape 3"/>
          <p:cNvSpPr txBox="1"/>
          <p:nvPr/>
        </p:nvSpPr>
        <p:spPr>
          <a:xfrm rot="16200000">
            <a:off x="11188800" y="5824800"/>
            <a:ext cx="1315440" cy="486360"/>
          </a:xfrm>
          <a:prstGeom prst="rect">
            <a:avLst/>
          </a:prstGeom>
          <a:noFill/>
          <a:ln w="12600">
            <a:noFill/>
          </a:ln>
        </p:spPr>
        <p:txBody>
          <a:bodyPr anchor="ctr">
            <a:noAutofit/>
          </a:bodyPr>
          <a:lstStyle/>
          <a:p>
            <a:pPr>
              <a:lnSpc>
                <a:spcPct val="100000"/>
              </a:lnSpc>
            </a:pPr>
            <a:fld id="{8C0B8C4E-A213-430F-80CA-32E96A881795}" type="slidenum">
              <a:rPr lang="en-US" sz="2400" b="1" strike="noStrike" spc="-1">
                <a:solidFill>
                  <a:srgbClr val="A7A7A7"/>
                </a:solidFill>
                <a:latin typeface="Calibri"/>
                <a:ea typeface="Calibri"/>
              </a:rPr>
              <a:t>29</a:t>
            </a:fld>
            <a:endParaRPr lang="en-US" sz="2400" b="0" strike="noStrike" spc="-1">
              <a:latin typeface="Times New Roman"/>
            </a:endParaRPr>
          </a:p>
        </p:txBody>
      </p:sp>
      <p:sp>
        <p:nvSpPr>
          <p:cNvPr id="827" name="CustomShape 4"/>
          <p:cNvSpPr/>
          <p:nvPr/>
        </p:nvSpPr>
        <p:spPr>
          <a:xfrm>
            <a:off x="128880" y="6478560"/>
            <a:ext cx="48520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A6A6A6"/>
                </a:solidFill>
                <a:latin typeface="Arial"/>
                <a:ea typeface="Arial"/>
              </a:rPr>
              <a:t>© 2019 by Metropolitan Airport Commission IT</a:t>
            </a:r>
            <a:endParaRPr lang="en-US" sz="1800" b="0" strike="noStrike" spc="-1">
              <a:latin typeface="Arial"/>
            </a:endParaRPr>
          </a:p>
        </p:txBody>
      </p:sp>
    </p:spTree>
    <p:extLst>
      <p:ext uri="{BB962C8B-B14F-4D97-AF65-F5344CB8AC3E}">
        <p14:creationId xmlns:p14="http://schemas.microsoft.com/office/powerpoint/2010/main" val="14841957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5" name="TextShape 1"/>
          <p:cNvSpPr txBox="1"/>
          <p:nvPr/>
        </p:nvSpPr>
        <p:spPr>
          <a:xfrm>
            <a:off x="609480" y="152640"/>
            <a:ext cx="10977480" cy="729360"/>
          </a:xfrm>
          <a:prstGeom prst="rect">
            <a:avLst/>
          </a:prstGeom>
          <a:noFill/>
          <a:ln w="12600">
            <a:noFill/>
          </a:ln>
        </p:spPr>
        <p:txBody>
          <a:bodyPr lIns="45720" tIns="45000" rIns="45720" bIns="45000" anchor="b">
            <a:noAutofit/>
          </a:bodyPr>
          <a:lstStyle/>
          <a:p>
            <a:pPr>
              <a:lnSpc>
                <a:spcPct val="100000"/>
              </a:lnSpc>
            </a:pPr>
            <a:r>
              <a:rPr lang="en-US" sz="3200" b="0" strike="noStrike" cap="all" spc="-100">
                <a:solidFill>
                  <a:srgbClr val="D1282E"/>
                </a:solidFill>
                <a:latin typeface="Arial Black"/>
                <a:ea typeface="Arial Black"/>
              </a:rPr>
              <a:t>Microservice Application Architecture</a:t>
            </a:r>
            <a:endParaRPr lang="en-US" sz="3200" b="0" strike="noStrike" spc="-1">
              <a:solidFill>
                <a:srgbClr val="000000"/>
              </a:solidFill>
              <a:latin typeface="Arial"/>
            </a:endParaRPr>
          </a:p>
        </p:txBody>
      </p:sp>
      <p:sp>
        <p:nvSpPr>
          <p:cNvPr id="486" name="TextShape 2"/>
          <p:cNvSpPr txBox="1"/>
          <p:nvPr/>
        </p:nvSpPr>
        <p:spPr>
          <a:xfrm>
            <a:off x="708120" y="1161720"/>
            <a:ext cx="10159560" cy="5051880"/>
          </a:xfrm>
          <a:prstGeom prst="rect">
            <a:avLst/>
          </a:prstGeom>
          <a:noFill/>
          <a:ln w="12600">
            <a:noFill/>
          </a:ln>
        </p:spPr>
        <p:txBody>
          <a:bodyPr lIns="45720" tIns="45000" rIns="45720" bIns="45000">
            <a:noAutofit/>
          </a:bodyPr>
          <a:lstStyle/>
          <a:p>
            <a:pPr>
              <a:lnSpc>
                <a:spcPct val="80000"/>
              </a:lnSpc>
              <a:spcBef>
                <a:spcPts val="601"/>
              </a:spcBef>
            </a:pPr>
            <a:r>
              <a:rPr lang="en-US" sz="3600" b="1" u="sng" strike="noStrike" spc="-1" dirty="0">
                <a:solidFill>
                  <a:srgbClr val="000000"/>
                </a:solidFill>
                <a:uFillTx/>
                <a:latin typeface="Arial"/>
                <a:ea typeface="Arial"/>
              </a:rPr>
              <a:t>By the end of the course you will: </a:t>
            </a:r>
            <a:endParaRPr lang="en-US" sz="3600" b="1" strike="noStrike" spc="-1" dirty="0">
              <a:solidFill>
                <a:srgbClr val="000000"/>
              </a:solidFill>
              <a:latin typeface="Arial"/>
            </a:endParaRPr>
          </a:p>
          <a:p>
            <a:pPr marL="457200" indent="-456840">
              <a:lnSpc>
                <a:spcPct val="80000"/>
              </a:lnSpc>
              <a:spcBef>
                <a:spcPts val="601"/>
              </a:spcBef>
              <a:buClr>
                <a:srgbClr val="000000"/>
              </a:buClr>
              <a:buFont typeface="Arial"/>
              <a:buChar char="•"/>
            </a:pPr>
            <a:r>
              <a:rPr lang="en-US" sz="2400" b="0" strike="noStrike" spc="-1" dirty="0">
                <a:solidFill>
                  <a:srgbClr val="000000"/>
                </a:solidFill>
                <a:latin typeface="Arial"/>
                <a:ea typeface="Arial"/>
              </a:rPr>
              <a:t>Have a clear understanding of Flask Microservices and Restful APIS</a:t>
            </a:r>
          </a:p>
          <a:p>
            <a:pPr marL="457200" indent="-456840">
              <a:lnSpc>
                <a:spcPct val="80000"/>
              </a:lnSpc>
              <a:spcBef>
                <a:spcPts val="601"/>
              </a:spcBef>
              <a:buClr>
                <a:srgbClr val="000000"/>
              </a:buClr>
              <a:buFont typeface="Arial"/>
              <a:buChar char="•"/>
            </a:pPr>
            <a:r>
              <a:rPr lang="en-US" sz="2400" b="0" strike="noStrike" spc="-1" dirty="0">
                <a:solidFill>
                  <a:srgbClr val="000000"/>
                </a:solidFill>
                <a:latin typeface="Arial"/>
                <a:ea typeface="Arial"/>
              </a:rPr>
              <a:t> Gain hands on experience working with microservices in a range of labs</a:t>
            </a:r>
            <a:endParaRPr lang="en-US" sz="2400" b="1" strike="noStrike" spc="-1" dirty="0">
              <a:solidFill>
                <a:srgbClr val="000000"/>
              </a:solidFill>
              <a:latin typeface="Arial"/>
            </a:endParaRPr>
          </a:p>
          <a:p>
            <a:pPr marL="457200" indent="-456840">
              <a:lnSpc>
                <a:spcPct val="80000"/>
              </a:lnSpc>
              <a:spcBef>
                <a:spcPts val="601"/>
              </a:spcBef>
              <a:buClr>
                <a:srgbClr val="000000"/>
              </a:buClr>
              <a:buFont typeface="Arial"/>
              <a:buChar char="•"/>
            </a:pPr>
            <a:r>
              <a:rPr lang="en-US" sz="2400" b="0" strike="noStrike" spc="-1" dirty="0">
                <a:solidFill>
                  <a:srgbClr val="000000"/>
                </a:solidFill>
                <a:latin typeface="Arial"/>
                <a:ea typeface="Arial"/>
              </a:rPr>
              <a:t>Have the skills and information necessary to start writing Microservices with </a:t>
            </a:r>
            <a:r>
              <a:rPr lang="en-US" sz="2400" spc="-1" dirty="0">
                <a:solidFill>
                  <a:srgbClr val="000000"/>
                </a:solidFill>
                <a:latin typeface="Arial"/>
                <a:ea typeface="Arial"/>
              </a:rPr>
              <a:t>Python and Flask </a:t>
            </a:r>
          </a:p>
        </p:txBody>
      </p:sp>
      <p:sp>
        <p:nvSpPr>
          <p:cNvPr id="487" name="TextShape 3"/>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75FEB7C4-4445-4605-A5CD-20AFABE556CA}" type="slidenum">
              <a:rPr lang="en-US" sz="2400" b="1" strike="noStrike" spc="-1">
                <a:solidFill>
                  <a:srgbClr val="D1282E"/>
                </a:solidFill>
                <a:latin typeface="Arial"/>
                <a:ea typeface="Arial"/>
              </a:rPr>
              <a:t>3</a:t>
            </a:fld>
            <a:endParaRPr lang="en-US" sz="2400" b="0" strike="noStrike" spc="-1">
              <a:latin typeface="Times New Roman"/>
            </a:endParaRPr>
          </a:p>
        </p:txBody>
      </p:sp>
      <p:sp>
        <p:nvSpPr>
          <p:cNvPr id="488" name="CustomShape 4"/>
          <p:cNvSpPr/>
          <p:nvPr/>
        </p:nvSpPr>
        <p:spPr>
          <a:xfrm>
            <a:off x="609480" y="6492960"/>
            <a:ext cx="457164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Part 4: </a:t>
            </a:r>
            <a:br>
              <a:rPr dirty="0"/>
            </a:br>
            <a:r>
              <a:rPr lang="en-US" sz="7200" cap="all" spc="-100" dirty="0">
                <a:solidFill>
                  <a:srgbClr val="000000"/>
                </a:solidFill>
                <a:latin typeface="Arial Black"/>
              </a:rPr>
              <a:t>labs and hands-on workshops</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30</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23648890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Setup your development environment</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31</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15466203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2" name="TextShape 1"/>
          <p:cNvSpPr txBox="1"/>
          <p:nvPr/>
        </p:nvSpPr>
        <p:spPr>
          <a:xfrm>
            <a:off x="599640" y="446930"/>
            <a:ext cx="10982880" cy="729360"/>
          </a:xfrm>
          <a:prstGeom prst="rect">
            <a:avLst/>
          </a:prstGeom>
          <a:noFill/>
          <a:ln w="12600">
            <a:noFill/>
          </a:ln>
        </p:spPr>
        <p:txBody>
          <a:bodyPr lIns="45720" tIns="45000" rIns="45720" bIns="45000" anchor="b">
            <a:noAutofit/>
          </a:bodyPr>
          <a:lstStyle/>
          <a:p>
            <a:pPr>
              <a:lnSpc>
                <a:spcPct val="100000"/>
              </a:lnSpc>
            </a:pPr>
            <a:endParaRPr lang="en-US" sz="3570" b="0" strike="noStrike" cap="all" spc="-100" dirty="0">
              <a:solidFill>
                <a:srgbClr val="D1282E"/>
              </a:solidFill>
              <a:latin typeface="Arial Black"/>
              <a:ea typeface="Arial Black"/>
            </a:endParaRPr>
          </a:p>
          <a:p>
            <a:pPr>
              <a:lnSpc>
                <a:spcPct val="100000"/>
              </a:lnSpc>
            </a:pPr>
            <a:endParaRPr lang="en-US" sz="3570" cap="all" spc="-100" dirty="0">
              <a:solidFill>
                <a:srgbClr val="D1282E"/>
              </a:solidFill>
              <a:latin typeface="Arial Black"/>
              <a:ea typeface="Arial Black"/>
            </a:endParaRPr>
          </a:p>
          <a:p>
            <a:pPr>
              <a:lnSpc>
                <a:spcPct val="100000"/>
              </a:lnSpc>
            </a:pPr>
            <a:endParaRPr lang="en-US" sz="3570" b="0" strike="noStrike" cap="all" spc="-100" dirty="0">
              <a:solidFill>
                <a:srgbClr val="D1282E"/>
              </a:solidFill>
              <a:latin typeface="Arial Black"/>
              <a:ea typeface="Arial Black"/>
            </a:endParaRPr>
          </a:p>
          <a:p>
            <a:pPr>
              <a:lnSpc>
                <a:spcPct val="100000"/>
              </a:lnSpc>
            </a:pPr>
            <a:endParaRPr lang="en-US" sz="3570" cap="all" spc="-100" dirty="0">
              <a:solidFill>
                <a:srgbClr val="D1282E"/>
              </a:solidFill>
              <a:latin typeface="Arial Black"/>
              <a:ea typeface="Arial Black"/>
            </a:endParaRPr>
          </a:p>
          <a:p>
            <a:pPr>
              <a:lnSpc>
                <a:spcPct val="100000"/>
              </a:lnSpc>
            </a:pPr>
            <a:endParaRPr lang="en-US" sz="3570" b="0" strike="noStrike" cap="all" spc="-100" dirty="0">
              <a:solidFill>
                <a:srgbClr val="D1282E"/>
              </a:solidFill>
              <a:latin typeface="Arial Black"/>
              <a:ea typeface="Arial Black"/>
            </a:endParaRPr>
          </a:p>
          <a:p>
            <a:pPr>
              <a:lnSpc>
                <a:spcPct val="100000"/>
              </a:lnSpc>
            </a:pPr>
            <a:endParaRPr lang="en-US" sz="3570" cap="all" spc="-100" dirty="0">
              <a:solidFill>
                <a:srgbClr val="D1282E"/>
              </a:solidFill>
              <a:latin typeface="Arial Black"/>
              <a:ea typeface="Arial Black"/>
            </a:endParaRPr>
          </a:p>
          <a:p>
            <a:pPr>
              <a:lnSpc>
                <a:spcPct val="100000"/>
              </a:lnSpc>
            </a:pPr>
            <a:r>
              <a:rPr lang="en-US" sz="3570" b="0" strike="noStrike" cap="all" spc="-100" dirty="0">
                <a:solidFill>
                  <a:srgbClr val="D1282E"/>
                </a:solidFill>
                <a:latin typeface="Arial Black"/>
                <a:ea typeface="Arial Black"/>
              </a:rPr>
              <a:t>Setting up the environment: Workshop. Refer to lab doc</a:t>
            </a:r>
            <a:endParaRPr lang="en-US" sz="3570" b="0" strike="noStrike" spc="-1" dirty="0">
              <a:solidFill>
                <a:srgbClr val="000000"/>
              </a:solidFill>
              <a:latin typeface="Arial"/>
            </a:endParaRPr>
          </a:p>
        </p:txBody>
      </p:sp>
      <p:sp>
        <p:nvSpPr>
          <p:cNvPr id="803" name="TextShape 2"/>
          <p:cNvSpPr txBox="1"/>
          <p:nvPr/>
        </p:nvSpPr>
        <p:spPr>
          <a:xfrm>
            <a:off x="609479" y="1376854"/>
            <a:ext cx="10636589" cy="4393325"/>
          </a:xfrm>
          <a:prstGeom prst="rect">
            <a:avLst/>
          </a:prstGeom>
          <a:noFill/>
          <a:ln w="12600">
            <a:noFill/>
          </a:ln>
        </p:spPr>
        <p:txBody>
          <a:bodyPr lIns="45720" tIns="45000" rIns="45720" bIns="45000">
            <a:noAutofit/>
          </a:bodyPr>
          <a:lstStyle/>
          <a:p>
            <a:pPr marL="342900" indent="-342900">
              <a:lnSpc>
                <a:spcPct val="100000"/>
              </a:lnSpc>
              <a:spcBef>
                <a:spcPts val="601"/>
              </a:spcBef>
              <a:buFont typeface="Arial" panose="020B0604020202020204" pitchFamily="34" charset="0"/>
              <a:buChar char="•"/>
            </a:pPr>
            <a:r>
              <a:rPr lang="en-US" sz="3200" b="1" strike="noStrike" spc="-1" dirty="0">
                <a:solidFill>
                  <a:srgbClr val="000000"/>
                </a:solidFill>
                <a:latin typeface="Arial"/>
                <a:ea typeface="Arial"/>
              </a:rPr>
              <a:t>Install python</a:t>
            </a:r>
          </a:p>
          <a:p>
            <a:pPr marL="342900" indent="-342900">
              <a:lnSpc>
                <a:spcPct val="100000"/>
              </a:lnSpc>
              <a:spcBef>
                <a:spcPts val="601"/>
              </a:spcBef>
              <a:buFont typeface="Arial" panose="020B0604020202020204" pitchFamily="34" charset="0"/>
              <a:buChar char="•"/>
            </a:pPr>
            <a:r>
              <a:rPr lang="en-US" sz="3200" b="1" spc="-1" dirty="0">
                <a:solidFill>
                  <a:srgbClr val="000000"/>
                </a:solidFill>
                <a:latin typeface="Arial"/>
              </a:rPr>
              <a:t>Install pip</a:t>
            </a:r>
          </a:p>
          <a:p>
            <a:pPr marL="342900" indent="-342900">
              <a:lnSpc>
                <a:spcPct val="100000"/>
              </a:lnSpc>
              <a:spcBef>
                <a:spcPts val="601"/>
              </a:spcBef>
              <a:buFont typeface="Arial" panose="020B0604020202020204" pitchFamily="34" charset="0"/>
              <a:buChar char="•"/>
            </a:pPr>
            <a:r>
              <a:rPr lang="en-US" sz="3200" b="1" strike="noStrike" spc="-1" dirty="0">
                <a:solidFill>
                  <a:srgbClr val="000000"/>
                </a:solidFill>
                <a:latin typeface="Arial"/>
              </a:rPr>
              <a:t>Install flask</a:t>
            </a:r>
          </a:p>
          <a:p>
            <a:pPr marL="342900" indent="-342900">
              <a:lnSpc>
                <a:spcPct val="100000"/>
              </a:lnSpc>
              <a:spcBef>
                <a:spcPts val="601"/>
              </a:spcBef>
              <a:buFont typeface="Arial" panose="020B0604020202020204" pitchFamily="34" charset="0"/>
              <a:buChar char="•"/>
            </a:pPr>
            <a:r>
              <a:rPr lang="en-US" sz="3200" b="1" spc="-1" dirty="0">
                <a:solidFill>
                  <a:srgbClr val="000000"/>
                </a:solidFill>
                <a:latin typeface="Arial"/>
              </a:rPr>
              <a:t>Create a virtual environment (</a:t>
            </a:r>
            <a:r>
              <a:rPr lang="en-US" sz="3200" b="1" spc="-1" dirty="0" err="1">
                <a:solidFill>
                  <a:srgbClr val="000000"/>
                </a:solidFill>
                <a:latin typeface="Arial"/>
              </a:rPr>
              <a:t>pipenv</a:t>
            </a:r>
            <a:r>
              <a:rPr lang="en-US" sz="3200" b="1" spc="-1" dirty="0">
                <a:solidFill>
                  <a:srgbClr val="000000"/>
                </a:solidFill>
                <a:latin typeface="Arial"/>
              </a:rPr>
              <a:t> and python –m)</a:t>
            </a:r>
          </a:p>
          <a:p>
            <a:pPr marL="342900" indent="-342900">
              <a:lnSpc>
                <a:spcPct val="100000"/>
              </a:lnSpc>
              <a:spcBef>
                <a:spcPts val="601"/>
              </a:spcBef>
              <a:buFont typeface="Arial" panose="020B0604020202020204" pitchFamily="34" charset="0"/>
              <a:buChar char="•"/>
            </a:pPr>
            <a:r>
              <a:rPr lang="en-US" sz="3200" b="1" spc="-1" dirty="0">
                <a:solidFill>
                  <a:srgbClr val="000000"/>
                </a:solidFill>
                <a:latin typeface="Arial"/>
              </a:rPr>
              <a:t>Install sublime text editor or visual studio or Wing</a:t>
            </a:r>
          </a:p>
          <a:p>
            <a:pPr>
              <a:lnSpc>
                <a:spcPct val="100000"/>
              </a:lnSpc>
              <a:spcBef>
                <a:spcPts val="601"/>
              </a:spcBef>
            </a:pPr>
            <a:r>
              <a:rPr lang="en-US" sz="3200" b="1" spc="-1" dirty="0">
                <a:solidFill>
                  <a:srgbClr val="000000"/>
                </a:solidFill>
                <a:hlinkClick r:id="rId2"/>
              </a:rPr>
              <a:t>https://wingware.com/downloads/wing-personal</a:t>
            </a:r>
            <a:endParaRPr lang="en-US" sz="3200" b="1" spc="-1" dirty="0">
              <a:solidFill>
                <a:srgbClr val="000000"/>
              </a:solidFill>
              <a:latin typeface="Arial"/>
            </a:endParaRPr>
          </a:p>
          <a:p>
            <a:pPr marL="342900" indent="-342900">
              <a:lnSpc>
                <a:spcPct val="100000"/>
              </a:lnSpc>
              <a:spcBef>
                <a:spcPts val="601"/>
              </a:spcBef>
              <a:buFont typeface="Arial" panose="020B0604020202020204" pitchFamily="34" charset="0"/>
              <a:buChar char="•"/>
            </a:pPr>
            <a:r>
              <a:rPr lang="en-US" sz="3200" b="1" strike="noStrike" spc="-1" dirty="0">
                <a:solidFill>
                  <a:srgbClr val="000000"/>
                </a:solidFill>
                <a:latin typeface="Arial"/>
              </a:rPr>
              <a:t>Create a hello world flask application</a:t>
            </a:r>
          </a:p>
        </p:txBody>
      </p:sp>
      <p:sp>
        <p:nvSpPr>
          <p:cNvPr id="804" name="TextShape 3"/>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DFA50BD0-B821-40D0-9F1E-743E1A495FCD}" type="slidenum">
              <a:rPr lang="en-US" sz="2400" b="1" strike="noStrike" spc="-1">
                <a:solidFill>
                  <a:srgbClr val="D1282E"/>
                </a:solidFill>
                <a:latin typeface="Arial"/>
                <a:ea typeface="Arial"/>
              </a:rPr>
              <a:t>32</a:t>
            </a:fld>
            <a:endParaRPr lang="en-US" sz="2400" b="0" strike="noStrike" spc="-1">
              <a:latin typeface="Times New Roman"/>
            </a:endParaRPr>
          </a:p>
        </p:txBody>
      </p:sp>
      <p:sp>
        <p:nvSpPr>
          <p:cNvPr id="805" name="CustomShape 4"/>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create flask web services (hello world and MVC )</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33</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29422633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cap="all" spc="-100" dirty="0">
                <a:solidFill>
                  <a:srgbClr val="000000"/>
                </a:solidFill>
                <a:latin typeface="Arial Black"/>
                <a:ea typeface="Arial Black"/>
              </a:rPr>
              <a:t>LAB</a:t>
            </a:r>
            <a:r>
              <a:rPr lang="en-US" sz="7200" b="0" strike="noStrike" cap="all" spc="-100" dirty="0">
                <a:solidFill>
                  <a:srgbClr val="000000"/>
                </a:solidFill>
                <a:latin typeface="Arial Black"/>
                <a:ea typeface="Arial Black"/>
              </a:rPr>
              <a:t>: </a:t>
            </a:r>
            <a:br>
              <a:rPr dirty="0"/>
            </a:br>
            <a:r>
              <a:rPr lang="en-US" sz="7200" cap="all" spc="-100" dirty="0">
                <a:solidFill>
                  <a:srgbClr val="000000"/>
                </a:solidFill>
                <a:latin typeface="Arial Black"/>
              </a:rPr>
              <a:t>use alchemy library with your microservice</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34</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16452074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create a flask Restful web service from scratch</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35</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24215936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create a flask Restful webservice using  flask-restful</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36</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7214349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4" name="TextShape 1"/>
          <p:cNvSpPr txBox="1"/>
          <p:nvPr/>
        </p:nvSpPr>
        <p:spPr>
          <a:xfrm>
            <a:off x="609480" y="-275760"/>
            <a:ext cx="9918720" cy="1157760"/>
          </a:xfrm>
          <a:prstGeom prst="rect">
            <a:avLst/>
          </a:prstGeom>
          <a:noFill/>
          <a:ln w="12600">
            <a:noFill/>
          </a:ln>
        </p:spPr>
        <p:txBody>
          <a:bodyPr lIns="0" tIns="12600" rIns="0" bIns="0" anchor="b">
            <a:noAutofit/>
          </a:bodyPr>
          <a:lstStyle/>
          <a:p>
            <a:pPr marL="12600">
              <a:lnSpc>
                <a:spcPct val="100000"/>
              </a:lnSpc>
              <a:spcBef>
                <a:spcPts val="99"/>
              </a:spcBef>
            </a:pPr>
            <a:r>
              <a:rPr lang="en-US" sz="4400" cap="all" spc="-12" dirty="0">
                <a:solidFill>
                  <a:srgbClr val="D1282E"/>
                </a:solidFill>
                <a:latin typeface="Arial Black"/>
                <a:ea typeface="Arial Black"/>
              </a:rPr>
              <a:t>Restful </a:t>
            </a:r>
            <a:r>
              <a:rPr lang="en-US" sz="4400" cap="all" spc="-12" dirty="0" err="1">
                <a:solidFill>
                  <a:srgbClr val="D1282E"/>
                </a:solidFill>
                <a:latin typeface="Arial Black"/>
                <a:ea typeface="Arial Black"/>
              </a:rPr>
              <a:t>Api</a:t>
            </a:r>
            <a:r>
              <a:rPr lang="en-US" sz="4400" cap="all" spc="-12" dirty="0">
                <a:solidFill>
                  <a:srgbClr val="D1282E"/>
                </a:solidFill>
                <a:latin typeface="Arial Black"/>
                <a:ea typeface="Arial Black"/>
              </a:rPr>
              <a:t> Labs</a:t>
            </a:r>
            <a:endParaRPr lang="en-US" sz="4400" b="0" strike="noStrike" spc="-1" dirty="0">
              <a:solidFill>
                <a:srgbClr val="000000"/>
              </a:solidFill>
              <a:latin typeface="Arial"/>
            </a:endParaRPr>
          </a:p>
        </p:txBody>
      </p:sp>
      <p:sp>
        <p:nvSpPr>
          <p:cNvPr id="825" name="TextShape 2"/>
          <p:cNvSpPr txBox="1"/>
          <p:nvPr/>
        </p:nvSpPr>
        <p:spPr>
          <a:xfrm>
            <a:off x="609480" y="1419480"/>
            <a:ext cx="10159560" cy="4706280"/>
          </a:xfrm>
          <a:prstGeom prst="rect">
            <a:avLst/>
          </a:prstGeom>
          <a:noFill/>
          <a:ln w="12600">
            <a:noFill/>
          </a:ln>
        </p:spPr>
        <p:txBody>
          <a:bodyPr lIns="45720" tIns="45000" rIns="45720" bIns="45000">
            <a:normAutofit/>
          </a:bodyPr>
          <a:lstStyle/>
          <a:p>
            <a:pPr marL="342900" indent="-342900">
              <a:buFont typeface="Arial" panose="020B0604020202020204" pitchFamily="34" charset="0"/>
              <a:buChar char="•"/>
            </a:pPr>
            <a:r>
              <a:rPr lang="en-GB" sz="2800" dirty="0"/>
              <a:t>Installing flask and </a:t>
            </a:r>
            <a:r>
              <a:rPr lang="en-GB" sz="2800" dirty="0" err="1"/>
              <a:t>flask_restful</a:t>
            </a:r>
            <a:endParaRPr lang="en-GB" sz="2800" dirty="0"/>
          </a:p>
          <a:p>
            <a:pPr marL="342900" indent="-342900">
              <a:buFont typeface="Arial" panose="020B0604020202020204" pitchFamily="34" charset="0"/>
              <a:buChar char="•"/>
            </a:pPr>
            <a:r>
              <a:rPr lang="en-GB" sz="2800" dirty="0"/>
              <a:t>Create and initialize the file</a:t>
            </a:r>
          </a:p>
          <a:p>
            <a:pPr marL="342900" indent="-342900">
              <a:buFont typeface="Arial" panose="020B0604020202020204" pitchFamily="34" charset="0"/>
              <a:buChar char="•"/>
            </a:pPr>
            <a:r>
              <a:rPr lang="en-GB" sz="2800" dirty="0"/>
              <a:t>Create the data stored in a dictionary</a:t>
            </a:r>
          </a:p>
          <a:p>
            <a:pPr marL="342900" indent="-342900">
              <a:buFont typeface="Arial" panose="020B0604020202020204" pitchFamily="34" charset="0"/>
              <a:buChar char="•"/>
            </a:pPr>
            <a:r>
              <a:rPr lang="en-GB" sz="2800" dirty="0"/>
              <a:t>Create object List class and route</a:t>
            </a:r>
          </a:p>
          <a:p>
            <a:pPr marL="342900" indent="-342900">
              <a:buFont typeface="Arial" panose="020B0604020202020204" pitchFamily="34" charset="0"/>
              <a:buChar char="•"/>
            </a:pPr>
            <a:r>
              <a:rPr lang="en-GB" sz="2800" dirty="0"/>
              <a:t>Create get() and post() methods for List()</a:t>
            </a:r>
          </a:p>
          <a:p>
            <a:pPr marL="342900" indent="-342900">
              <a:buFont typeface="Arial" panose="020B0604020202020204" pitchFamily="34" charset="0"/>
              <a:buChar char="•"/>
            </a:pPr>
            <a:r>
              <a:rPr lang="en-GB" sz="2800" dirty="0"/>
              <a:t>Define  object class and route</a:t>
            </a:r>
          </a:p>
          <a:p>
            <a:pPr marL="342900" indent="-342900">
              <a:buFont typeface="Arial" panose="020B0604020202020204" pitchFamily="34" charset="0"/>
              <a:buChar char="•"/>
            </a:pPr>
            <a:r>
              <a:rPr lang="en-GB" sz="2800" dirty="0"/>
              <a:t>Create get(), update() and delete() methods</a:t>
            </a:r>
          </a:p>
          <a:p>
            <a:pPr marL="342900" indent="-342900">
              <a:buFont typeface="Arial" panose="020B0604020202020204" pitchFamily="34" charset="0"/>
              <a:buChar char="•"/>
            </a:pPr>
            <a:r>
              <a:rPr lang="en-GB" sz="2800" dirty="0"/>
              <a:t>Test the endpoints</a:t>
            </a:r>
          </a:p>
          <a:p>
            <a:pPr>
              <a:lnSpc>
                <a:spcPct val="100000"/>
              </a:lnSpc>
              <a:spcBef>
                <a:spcPts val="601"/>
              </a:spcBef>
            </a:pPr>
            <a:endParaRPr lang="en-US" sz="2000" b="1" strike="noStrike" spc="-1" dirty="0">
              <a:solidFill>
                <a:srgbClr val="000000"/>
              </a:solidFill>
              <a:latin typeface="Arial"/>
            </a:endParaRPr>
          </a:p>
        </p:txBody>
      </p:sp>
      <p:sp>
        <p:nvSpPr>
          <p:cNvPr id="826" name="TextShape 3"/>
          <p:cNvSpPr txBox="1"/>
          <p:nvPr/>
        </p:nvSpPr>
        <p:spPr>
          <a:xfrm rot="16200000">
            <a:off x="11188800" y="5824800"/>
            <a:ext cx="1315440" cy="486360"/>
          </a:xfrm>
          <a:prstGeom prst="rect">
            <a:avLst/>
          </a:prstGeom>
          <a:noFill/>
          <a:ln w="12600">
            <a:noFill/>
          </a:ln>
        </p:spPr>
        <p:txBody>
          <a:bodyPr anchor="ctr">
            <a:noAutofit/>
          </a:bodyPr>
          <a:lstStyle/>
          <a:p>
            <a:pPr>
              <a:lnSpc>
                <a:spcPct val="100000"/>
              </a:lnSpc>
            </a:pPr>
            <a:fld id="{8C0B8C4E-A213-430F-80CA-32E96A881795}" type="slidenum">
              <a:rPr lang="en-US" sz="2400" b="1" strike="noStrike" spc="-1">
                <a:solidFill>
                  <a:srgbClr val="A7A7A7"/>
                </a:solidFill>
                <a:latin typeface="Calibri"/>
                <a:ea typeface="Calibri"/>
              </a:rPr>
              <a:t>37</a:t>
            </a:fld>
            <a:endParaRPr lang="en-US" sz="2400" b="0" strike="noStrike" spc="-1">
              <a:latin typeface="Times New Roman"/>
            </a:endParaRPr>
          </a:p>
        </p:txBody>
      </p:sp>
      <p:sp>
        <p:nvSpPr>
          <p:cNvPr id="827" name="CustomShape 4"/>
          <p:cNvSpPr/>
          <p:nvPr/>
        </p:nvSpPr>
        <p:spPr>
          <a:xfrm>
            <a:off x="128880" y="6478560"/>
            <a:ext cx="4852080" cy="364680"/>
          </a:xfrm>
          <a:prstGeom prst="rect">
            <a:avLst/>
          </a:prstGeom>
          <a:noFill/>
          <a:ln>
            <a:noFill/>
          </a:ln>
        </p:spPr>
        <p:style>
          <a:lnRef idx="0">
            <a:scrgbClr r="0" g="0" b="0"/>
          </a:lnRef>
          <a:fillRef idx="0">
            <a:scrgbClr r="0" g="0" b="0"/>
          </a:fillRef>
          <a:effectRef idx="0">
            <a:scrgbClr r="0" g="0" b="0"/>
          </a:effectRef>
          <a:fontRef idx="minor"/>
        </p:style>
        <p:txBody>
          <a:bodyPr wrap="none" lIns="90000" tIns="45000" rIns="90000" bIns="45000">
            <a:spAutoFit/>
          </a:bodyPr>
          <a:lstStyle/>
          <a:p>
            <a:pPr>
              <a:lnSpc>
                <a:spcPct val="100000"/>
              </a:lnSpc>
            </a:pPr>
            <a:r>
              <a:rPr lang="en-US" sz="1800" b="0" strike="noStrike" spc="-1">
                <a:solidFill>
                  <a:srgbClr val="A6A6A6"/>
                </a:solidFill>
                <a:latin typeface="Arial"/>
                <a:ea typeface="Arial"/>
              </a:rPr>
              <a:t>© 2019 by Metropolitan Airport Commission IT</a:t>
            </a:r>
            <a:endParaRPr lang="en-US" sz="1800" b="0" strike="noStrike" spc="-1">
              <a:latin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create a flask Restful webservice using  flask-restless</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38</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10600457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09481" y="273133"/>
            <a:ext cx="10731454" cy="6009766"/>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Deploy A Microservice to Docker and Kubernetes</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39</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1943088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TextShape 1"/>
          <p:cNvSpPr txBox="1"/>
          <p:nvPr/>
        </p:nvSpPr>
        <p:spPr>
          <a:xfrm>
            <a:off x="609480" y="152640"/>
            <a:ext cx="7721280" cy="655560"/>
          </a:xfrm>
          <a:prstGeom prst="rect">
            <a:avLst/>
          </a:prstGeom>
          <a:noFill/>
          <a:ln w="12600">
            <a:noFill/>
          </a:ln>
        </p:spPr>
        <p:txBody>
          <a:bodyPr lIns="45720" tIns="45000" rIns="45720" bIns="45000" anchor="b">
            <a:noAutofit/>
          </a:bodyPr>
          <a:lstStyle/>
          <a:p>
            <a:pPr>
              <a:lnSpc>
                <a:spcPct val="100000"/>
              </a:lnSpc>
            </a:pPr>
            <a:r>
              <a:rPr lang="en-US" sz="3600" b="0" strike="noStrike" cap="all" spc="-100">
                <a:solidFill>
                  <a:srgbClr val="D1282E"/>
                </a:solidFill>
                <a:latin typeface="Leelawadee UI Semilight"/>
                <a:ea typeface="Leelawadee UI Semilight"/>
              </a:rPr>
              <a:t>logistics</a:t>
            </a:r>
            <a:endParaRPr lang="en-US" sz="3600" b="0" strike="noStrike" spc="-1">
              <a:solidFill>
                <a:srgbClr val="000000"/>
              </a:solidFill>
              <a:latin typeface="Arial"/>
            </a:endParaRPr>
          </a:p>
        </p:txBody>
      </p:sp>
      <p:sp>
        <p:nvSpPr>
          <p:cNvPr id="490" name="TextShape 2"/>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78E7B117-D10E-46BA-BB0E-E51DD9D514EA}" type="slidenum">
              <a:rPr lang="en-US" sz="2400" b="1" strike="noStrike" spc="-1">
                <a:solidFill>
                  <a:srgbClr val="D1282E"/>
                </a:solidFill>
                <a:latin typeface="Arial"/>
                <a:ea typeface="Arial"/>
              </a:rPr>
              <a:t>4</a:t>
            </a:fld>
            <a:endParaRPr lang="en-US" sz="2400" b="0" strike="noStrike" spc="-1">
              <a:latin typeface="Times New Roman"/>
            </a:endParaRPr>
          </a:p>
        </p:txBody>
      </p:sp>
      <p:pic>
        <p:nvPicPr>
          <p:cNvPr id="491" name="Content Placeholder 16" descr="Content Placeholder 16"/>
          <p:cNvPicPr/>
          <p:nvPr/>
        </p:nvPicPr>
        <p:blipFill>
          <a:blip r:embed="rId2"/>
          <a:srcRect t="43425" r="74569"/>
          <a:stretch/>
        </p:blipFill>
        <p:spPr>
          <a:xfrm>
            <a:off x="6936480" y="1180080"/>
            <a:ext cx="1661400" cy="2464200"/>
          </a:xfrm>
          <a:prstGeom prst="rect">
            <a:avLst/>
          </a:prstGeom>
          <a:ln w="12600">
            <a:noFill/>
          </a:ln>
        </p:spPr>
      </p:pic>
      <p:sp>
        <p:nvSpPr>
          <p:cNvPr id="492" name="TextShape 3"/>
          <p:cNvSpPr txBox="1"/>
          <p:nvPr/>
        </p:nvSpPr>
        <p:spPr>
          <a:xfrm>
            <a:off x="4130640" y="3957120"/>
            <a:ext cx="2308680" cy="2365920"/>
          </a:xfrm>
          <a:prstGeom prst="rect">
            <a:avLst/>
          </a:prstGeom>
          <a:noFill/>
          <a:ln w="12600">
            <a:noFill/>
          </a:ln>
        </p:spPr>
        <p:txBody>
          <a:bodyPr lIns="45720" tIns="45000" rIns="45720" bIns="45000">
            <a:noAutofit/>
          </a:bodyPr>
          <a:lstStyle/>
          <a:p>
            <a:pPr>
              <a:lnSpc>
                <a:spcPct val="90000"/>
              </a:lnSpc>
              <a:spcBef>
                <a:spcPts val="601"/>
              </a:spcBef>
            </a:pPr>
            <a:r>
              <a:rPr lang="en-US" sz="1600" b="1" strike="noStrike" spc="-1" dirty="0">
                <a:solidFill>
                  <a:srgbClr val="FF0000"/>
                </a:solidFill>
                <a:latin typeface="Arial"/>
                <a:ea typeface="Arial"/>
              </a:rPr>
              <a:t>Lunch:</a:t>
            </a:r>
            <a:endParaRPr lang="en-US" sz="1600" b="1" strike="noStrike" spc="-1" dirty="0">
              <a:solidFill>
                <a:srgbClr val="000000"/>
              </a:solidFill>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Lunch is noon to 1:15pm </a:t>
            </a: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Yes, 1 hour and 15 minutes</a:t>
            </a:r>
            <a:endParaRPr lang="en-US" sz="1600" b="1" strike="noStrike" spc="-1" dirty="0">
              <a:solidFill>
                <a:srgbClr val="000000"/>
              </a:solidFill>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Extra time for email, phone calls, or simply a walk.</a:t>
            </a:r>
            <a:endParaRPr lang="en-US" sz="1600" b="1" strike="noStrike" spc="-1" dirty="0">
              <a:solidFill>
                <a:srgbClr val="000000"/>
              </a:solidFill>
              <a:latin typeface="Arial"/>
            </a:endParaRPr>
          </a:p>
        </p:txBody>
      </p:sp>
      <p:pic>
        <p:nvPicPr>
          <p:cNvPr id="493" name="Content Placeholder 13" descr="Content Placeholder 13"/>
          <p:cNvPicPr/>
          <p:nvPr/>
        </p:nvPicPr>
        <p:blipFill>
          <a:blip r:embed="rId3"/>
          <a:stretch/>
        </p:blipFill>
        <p:spPr>
          <a:xfrm>
            <a:off x="1822320" y="1367280"/>
            <a:ext cx="2307960" cy="2134080"/>
          </a:xfrm>
          <a:prstGeom prst="rect">
            <a:avLst/>
          </a:prstGeom>
          <a:ln w="12600">
            <a:noFill/>
          </a:ln>
        </p:spPr>
      </p:pic>
      <p:pic>
        <p:nvPicPr>
          <p:cNvPr id="494" name="Content Placeholder 14" descr="Content Placeholder 14"/>
          <p:cNvPicPr/>
          <p:nvPr/>
        </p:nvPicPr>
        <p:blipFill>
          <a:blip r:embed="rId4"/>
          <a:stretch/>
        </p:blipFill>
        <p:spPr>
          <a:xfrm>
            <a:off x="1835280" y="4085640"/>
            <a:ext cx="2307960" cy="1664640"/>
          </a:xfrm>
          <a:prstGeom prst="rect">
            <a:avLst/>
          </a:prstGeom>
          <a:ln w="12600">
            <a:noFill/>
          </a:ln>
        </p:spPr>
      </p:pic>
      <p:sp>
        <p:nvSpPr>
          <p:cNvPr id="495" name="CustomShape 4"/>
          <p:cNvSpPr/>
          <p:nvPr/>
        </p:nvSpPr>
        <p:spPr>
          <a:xfrm>
            <a:off x="9195840" y="1251360"/>
            <a:ext cx="2308680" cy="23659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80000"/>
              </a:lnSpc>
              <a:spcBef>
                <a:spcPts val="601"/>
              </a:spcBef>
            </a:pPr>
            <a:r>
              <a:rPr lang="en-US" sz="1300" b="1" strike="noStrike" spc="-1">
                <a:solidFill>
                  <a:srgbClr val="FF0000"/>
                </a:solidFill>
                <a:latin typeface="Arial"/>
                <a:ea typeface="Arial"/>
              </a:rPr>
              <a:t>Telecommunication:</a:t>
            </a:r>
            <a:endParaRPr lang="en-US" sz="1300" b="0" strike="noStrike" spc="-1">
              <a:latin typeface="Arial"/>
            </a:endParaRPr>
          </a:p>
          <a:p>
            <a:pPr marL="285840" indent="-285480">
              <a:lnSpc>
                <a:spcPct val="80000"/>
              </a:lnSpc>
              <a:spcBef>
                <a:spcPts val="601"/>
              </a:spcBef>
              <a:buClr>
                <a:srgbClr val="002060"/>
              </a:buClr>
              <a:buFont typeface="Arial"/>
              <a:buChar char="•"/>
            </a:pPr>
            <a:r>
              <a:rPr lang="en-US" sz="1300" b="1" strike="noStrike" spc="-1">
                <a:solidFill>
                  <a:srgbClr val="002060"/>
                </a:solidFill>
                <a:latin typeface="Arial"/>
                <a:ea typeface="Arial"/>
              </a:rPr>
              <a:t>Turn off or set electronic devices to vibrate</a:t>
            </a:r>
            <a:endParaRPr lang="en-US" sz="1300" b="0" strike="noStrike" spc="-1">
              <a:latin typeface="Arial"/>
            </a:endParaRPr>
          </a:p>
          <a:p>
            <a:pPr marL="285840" indent="-285480">
              <a:lnSpc>
                <a:spcPct val="80000"/>
              </a:lnSpc>
              <a:spcBef>
                <a:spcPts val="601"/>
              </a:spcBef>
              <a:buClr>
                <a:srgbClr val="002060"/>
              </a:buClr>
              <a:buFont typeface="Arial"/>
              <a:buChar char="•"/>
            </a:pPr>
            <a:r>
              <a:rPr lang="en-US" sz="1300" b="1" strike="noStrike" spc="-1">
                <a:solidFill>
                  <a:srgbClr val="002060"/>
                </a:solidFill>
                <a:latin typeface="Arial"/>
                <a:ea typeface="Arial"/>
              </a:rPr>
              <a:t>Reading or attending to devices can be distracting to other students</a:t>
            </a:r>
            <a:endParaRPr lang="en-US" sz="1300" b="0" strike="noStrike" spc="-1">
              <a:latin typeface="Arial"/>
            </a:endParaRPr>
          </a:p>
          <a:p>
            <a:pPr marL="285840" indent="-285480">
              <a:lnSpc>
                <a:spcPct val="80000"/>
              </a:lnSpc>
              <a:spcBef>
                <a:spcPts val="601"/>
              </a:spcBef>
              <a:buClr>
                <a:srgbClr val="002060"/>
              </a:buClr>
              <a:buFont typeface="Arial"/>
              <a:buChar char="•"/>
            </a:pPr>
            <a:r>
              <a:rPr lang="en-US" sz="1300" b="1" strike="noStrike" spc="-1">
                <a:solidFill>
                  <a:srgbClr val="002060"/>
                </a:solidFill>
                <a:latin typeface="Arial"/>
                <a:ea typeface="Arial"/>
              </a:rPr>
              <a:t>Try to delay until breaks or after class</a:t>
            </a:r>
            <a:endParaRPr lang="en-US" sz="1300" b="0" strike="noStrike" spc="-1">
              <a:latin typeface="Arial"/>
            </a:endParaRPr>
          </a:p>
        </p:txBody>
      </p:sp>
      <p:sp>
        <p:nvSpPr>
          <p:cNvPr id="496" name="CustomShape 5"/>
          <p:cNvSpPr/>
          <p:nvPr/>
        </p:nvSpPr>
        <p:spPr>
          <a:xfrm>
            <a:off x="9208800" y="3734640"/>
            <a:ext cx="2308680" cy="23659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601"/>
              </a:spcBef>
            </a:pPr>
            <a:br/>
            <a:r>
              <a:rPr lang="en-US" sz="1600" b="1" strike="noStrike" spc="-1">
                <a:solidFill>
                  <a:srgbClr val="FF0000"/>
                </a:solidFill>
                <a:latin typeface="Arial"/>
                <a:ea typeface="Arial"/>
              </a:rPr>
              <a:t>Miscellaneous</a:t>
            </a:r>
            <a:endParaRPr lang="en-US" sz="1600" b="0" strike="noStrike" spc="-1">
              <a:latin typeface="Arial"/>
            </a:endParaRPr>
          </a:p>
          <a:p>
            <a:pPr marL="285840" indent="-285480">
              <a:lnSpc>
                <a:spcPct val="100000"/>
              </a:lnSpc>
              <a:spcBef>
                <a:spcPts val="601"/>
              </a:spcBef>
              <a:buClr>
                <a:srgbClr val="002060"/>
              </a:buClr>
              <a:buFont typeface="Arial"/>
              <a:buChar char="•"/>
            </a:pPr>
            <a:r>
              <a:rPr lang="en-US" sz="1600" b="1" strike="noStrike" spc="-1">
                <a:solidFill>
                  <a:srgbClr val="002060"/>
                </a:solidFill>
                <a:latin typeface="Arial"/>
                <a:ea typeface="Arial"/>
              </a:rPr>
              <a:t>Courseware</a:t>
            </a:r>
            <a:endParaRPr lang="en-US" sz="1600" b="0" strike="noStrike" spc="-1">
              <a:latin typeface="Arial"/>
            </a:endParaRPr>
          </a:p>
          <a:p>
            <a:pPr marL="285840" indent="-285480">
              <a:lnSpc>
                <a:spcPct val="100000"/>
              </a:lnSpc>
              <a:spcBef>
                <a:spcPts val="601"/>
              </a:spcBef>
              <a:buClr>
                <a:srgbClr val="002060"/>
              </a:buClr>
              <a:buFont typeface="Arial"/>
              <a:buChar char="•"/>
            </a:pPr>
            <a:r>
              <a:rPr lang="en-US" sz="1600" b="1" strike="noStrike" spc="-1">
                <a:solidFill>
                  <a:srgbClr val="002060"/>
                </a:solidFill>
                <a:latin typeface="Arial"/>
                <a:ea typeface="Arial"/>
              </a:rPr>
              <a:t>Bathroom</a:t>
            </a:r>
            <a:endParaRPr lang="en-US" sz="1600" b="0" strike="noStrike" spc="-1">
              <a:latin typeface="Arial"/>
            </a:endParaRPr>
          </a:p>
          <a:p>
            <a:pPr marL="285840" indent="-285480">
              <a:lnSpc>
                <a:spcPct val="100000"/>
              </a:lnSpc>
              <a:spcBef>
                <a:spcPts val="601"/>
              </a:spcBef>
              <a:buClr>
                <a:srgbClr val="002060"/>
              </a:buClr>
              <a:buFont typeface="Arial"/>
              <a:buChar char="•"/>
            </a:pPr>
            <a:r>
              <a:rPr lang="en-US" sz="1600" b="1" strike="noStrike" spc="-1">
                <a:solidFill>
                  <a:srgbClr val="002060"/>
                </a:solidFill>
                <a:latin typeface="Arial"/>
                <a:ea typeface="Arial"/>
              </a:rPr>
              <a:t>Fire drills</a:t>
            </a:r>
            <a:endParaRPr lang="en-US" sz="1600" b="0" strike="noStrike" spc="-1">
              <a:latin typeface="Arial"/>
            </a:endParaRPr>
          </a:p>
        </p:txBody>
      </p:sp>
      <p:sp>
        <p:nvSpPr>
          <p:cNvPr id="497" name="CustomShape 6"/>
          <p:cNvSpPr/>
          <p:nvPr/>
        </p:nvSpPr>
        <p:spPr>
          <a:xfrm>
            <a:off x="4222080" y="1278360"/>
            <a:ext cx="2518920" cy="267840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90000"/>
              </a:lnSpc>
              <a:spcBef>
                <a:spcPts val="601"/>
              </a:spcBef>
            </a:pPr>
            <a:r>
              <a:rPr lang="en-US" sz="1600" b="1" strike="noStrike" spc="-1" dirty="0">
                <a:solidFill>
                  <a:srgbClr val="FF0000"/>
                </a:solidFill>
                <a:latin typeface="Arial"/>
                <a:ea typeface="Arial"/>
              </a:rPr>
              <a:t>Class Hours:</a:t>
            </a:r>
            <a:endParaRPr lang="en-US" sz="1600" b="0" strike="noStrike" spc="-1" dirty="0">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Start time is </a:t>
            </a:r>
            <a:r>
              <a:rPr lang="en-US" sz="1600" b="1" spc="-1" dirty="0">
                <a:solidFill>
                  <a:srgbClr val="002060"/>
                </a:solidFill>
                <a:latin typeface="Arial"/>
                <a:ea typeface="Arial"/>
              </a:rPr>
              <a:t>9:00</a:t>
            </a:r>
            <a:r>
              <a:rPr lang="en-US" sz="1600" b="1" strike="noStrike" spc="-1" dirty="0">
                <a:solidFill>
                  <a:srgbClr val="002060"/>
                </a:solidFill>
                <a:latin typeface="Arial"/>
                <a:ea typeface="Arial"/>
              </a:rPr>
              <a:t>am</a:t>
            </a:r>
            <a:endParaRPr lang="en-US" sz="1600" b="0" strike="noStrike" spc="-1" dirty="0">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End time is 4:30pm</a:t>
            </a:r>
            <a:endParaRPr lang="en-US" sz="1600" b="0" strike="noStrike" spc="-1" dirty="0">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Class times may vary slightly for specific classes </a:t>
            </a:r>
            <a:endParaRPr lang="en-US" sz="1600" b="0" strike="noStrike" spc="-1" dirty="0">
              <a:latin typeface="Arial"/>
            </a:endParaRPr>
          </a:p>
          <a:p>
            <a:pPr marL="285840" indent="-285480">
              <a:lnSpc>
                <a:spcPct val="90000"/>
              </a:lnSpc>
              <a:spcBef>
                <a:spcPts val="601"/>
              </a:spcBef>
              <a:buClr>
                <a:srgbClr val="002060"/>
              </a:buClr>
              <a:buFont typeface="Arial"/>
              <a:buChar char="•"/>
            </a:pPr>
            <a:r>
              <a:rPr lang="en-US" sz="1600" b="1" strike="noStrike" spc="-1" dirty="0">
                <a:solidFill>
                  <a:srgbClr val="002060"/>
                </a:solidFill>
                <a:latin typeface="Arial"/>
                <a:ea typeface="Arial"/>
              </a:rPr>
              <a:t>Breaks mid-morning and afternoon (15 minutes)</a:t>
            </a:r>
            <a:endParaRPr lang="en-US" sz="1600" b="0" strike="noStrike" spc="-1" dirty="0">
              <a:latin typeface="Arial"/>
            </a:endParaRPr>
          </a:p>
        </p:txBody>
      </p:sp>
      <p:sp>
        <p:nvSpPr>
          <p:cNvPr id="498" name="CustomShape 7"/>
          <p:cNvSpPr/>
          <p:nvPr/>
        </p:nvSpPr>
        <p:spPr>
          <a:xfrm>
            <a:off x="6780960" y="3644640"/>
            <a:ext cx="2308680" cy="23659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601"/>
              </a:spcBef>
            </a:pPr>
            <a:endParaRPr lang="en-US" sz="1800" b="0" strike="noStrike" spc="-1">
              <a:latin typeface="Arial"/>
            </a:endParaRPr>
          </a:p>
          <a:p>
            <a:pPr>
              <a:lnSpc>
                <a:spcPct val="100000"/>
              </a:lnSpc>
              <a:spcBef>
                <a:spcPts val="601"/>
              </a:spcBef>
            </a:pPr>
            <a:endParaRPr lang="en-US" sz="1800" b="0" strike="noStrike" spc="-1">
              <a:latin typeface="Arial"/>
            </a:endParaRPr>
          </a:p>
          <a:p>
            <a:pPr algn="ctr">
              <a:lnSpc>
                <a:spcPct val="100000"/>
              </a:lnSpc>
              <a:spcBef>
                <a:spcPts val="601"/>
              </a:spcBef>
            </a:pPr>
            <a:br/>
            <a:endParaRPr lang="en-US" sz="1800" b="0" strike="noStrike" spc="-1">
              <a:latin typeface="Arial"/>
            </a:endParaRPr>
          </a:p>
        </p:txBody>
      </p:sp>
      <p:sp>
        <p:nvSpPr>
          <p:cNvPr id="499" name="CustomShape 8"/>
          <p:cNvSpPr/>
          <p:nvPr/>
        </p:nvSpPr>
        <p:spPr>
          <a:xfrm>
            <a:off x="609480" y="6492960"/>
            <a:ext cx="457164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TextShape 1"/>
          <p:cNvSpPr txBox="1"/>
          <p:nvPr/>
        </p:nvSpPr>
        <p:spPr>
          <a:xfrm>
            <a:off x="676440" y="478440"/>
            <a:ext cx="10362960" cy="4320720"/>
          </a:xfrm>
          <a:prstGeom prst="rect">
            <a:avLst/>
          </a:prstGeom>
          <a:noFill/>
          <a:ln w="12600">
            <a:noFill/>
          </a:ln>
        </p:spPr>
        <p:txBody>
          <a:bodyPr lIns="45720" tIns="45000" rIns="45720" bIns="45000" anchor="ctr">
            <a:noAutofit/>
          </a:bodyPr>
          <a:lstStyle/>
          <a:p>
            <a:pPr>
              <a:lnSpc>
                <a:spcPct val="100000"/>
              </a:lnSpc>
            </a:pPr>
            <a:r>
              <a:rPr lang="en-US" sz="7200" b="0" strike="noStrike" cap="all" spc="-100" dirty="0">
                <a:solidFill>
                  <a:srgbClr val="000000"/>
                </a:solidFill>
                <a:latin typeface="Arial Black"/>
                <a:ea typeface="Arial Black"/>
              </a:rPr>
              <a:t>Lab:</a:t>
            </a:r>
            <a:br>
              <a:rPr dirty="0"/>
            </a:br>
            <a:r>
              <a:rPr lang="en-US" sz="7200" b="0" strike="noStrike" cap="all" spc="-100" dirty="0">
                <a:solidFill>
                  <a:srgbClr val="000000"/>
                </a:solidFill>
                <a:latin typeface="Arial Black"/>
                <a:ea typeface="Arial Black"/>
              </a:rPr>
              <a:t>possibly more labs(if time permits)</a:t>
            </a:r>
            <a:endParaRPr lang="en-US" sz="7200" b="0" strike="noStrike" spc="-1" dirty="0">
              <a:solidFill>
                <a:srgbClr val="000000"/>
              </a:solidFill>
              <a:latin typeface="Arial"/>
            </a:endParaRPr>
          </a:p>
        </p:txBody>
      </p:sp>
      <p:sp>
        <p:nvSpPr>
          <p:cNvPr id="821"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64ACBE-604E-4ABE-98D0-3290AE1B36AF}" type="slidenum">
              <a:rPr lang="en-US" sz="2400" b="1" strike="noStrike" spc="-1">
                <a:solidFill>
                  <a:srgbClr val="D1282E"/>
                </a:solidFill>
                <a:latin typeface="Arial"/>
                <a:ea typeface="Arial"/>
              </a:rPr>
              <a:t>40</a:t>
            </a:fld>
            <a:endParaRPr lang="en-US" sz="2400" b="0" strike="noStrike" spc="-1">
              <a:latin typeface="Times New Roman"/>
            </a:endParaRPr>
          </a:p>
        </p:txBody>
      </p:sp>
      <p:sp>
        <p:nvSpPr>
          <p:cNvPr id="822"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extLst>
      <p:ext uri="{BB962C8B-B14F-4D97-AF65-F5344CB8AC3E}">
        <p14:creationId xmlns:p14="http://schemas.microsoft.com/office/powerpoint/2010/main" val="29703003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8" name="TextShape 1"/>
          <p:cNvSpPr txBox="1"/>
          <p:nvPr/>
        </p:nvSpPr>
        <p:spPr>
          <a:xfrm>
            <a:off x="666000" y="738720"/>
            <a:ext cx="10362960" cy="3091320"/>
          </a:xfrm>
          <a:prstGeom prst="rect">
            <a:avLst/>
          </a:prstGeom>
          <a:noFill/>
          <a:ln w="12600">
            <a:noFill/>
          </a:ln>
        </p:spPr>
        <p:txBody>
          <a:bodyPr lIns="45720" tIns="45000" rIns="45720" bIns="45000" anchor="b">
            <a:noAutofit/>
          </a:bodyPr>
          <a:lstStyle/>
          <a:p>
            <a:pPr>
              <a:lnSpc>
                <a:spcPct val="100000"/>
              </a:lnSpc>
            </a:pPr>
            <a:r>
              <a:rPr lang="en-US" sz="8360" b="0" strike="noStrike" cap="all" spc="-97">
                <a:solidFill>
                  <a:srgbClr val="D1282E"/>
                </a:solidFill>
                <a:latin typeface="Arial Black"/>
                <a:ea typeface="Arial Black"/>
              </a:rPr>
              <a:t>Thank You For Attending</a:t>
            </a:r>
            <a:endParaRPr lang="en-US" sz="8360" b="0" strike="noStrike" spc="-1">
              <a:solidFill>
                <a:srgbClr val="000000"/>
              </a:solidFill>
              <a:latin typeface="Arial"/>
            </a:endParaRPr>
          </a:p>
        </p:txBody>
      </p:sp>
      <p:sp>
        <p:nvSpPr>
          <p:cNvPr id="1989" name="TextShape 2"/>
          <p:cNvSpPr txBox="1"/>
          <p:nvPr/>
        </p:nvSpPr>
        <p:spPr>
          <a:xfrm rot="16200000">
            <a:off x="11548800" y="6209640"/>
            <a:ext cx="595440" cy="436680"/>
          </a:xfrm>
          <a:prstGeom prst="rect">
            <a:avLst/>
          </a:prstGeom>
          <a:noFill/>
          <a:ln w="12600">
            <a:noFill/>
          </a:ln>
        </p:spPr>
        <p:txBody>
          <a:bodyPr lIns="45720" tIns="45000" rIns="45720" bIns="45000" anchor="ctr">
            <a:noAutofit/>
          </a:bodyPr>
          <a:lstStyle/>
          <a:p>
            <a:pPr>
              <a:lnSpc>
                <a:spcPct val="100000"/>
              </a:lnSpc>
            </a:pPr>
            <a:fld id="{FD2680E0-781D-4078-8287-30B7C27D766E}" type="slidenum">
              <a:rPr lang="en-US" sz="2400" b="1" strike="noStrike" spc="-1">
                <a:solidFill>
                  <a:srgbClr val="000000"/>
                </a:solidFill>
                <a:latin typeface="Arial"/>
                <a:ea typeface="Arial"/>
              </a:rPr>
              <a:t>41</a:t>
            </a:fld>
            <a:endParaRPr lang="en-US" sz="2400" b="0" strike="noStrike" spc="-1">
              <a:latin typeface="Times New Roman"/>
            </a:endParaRPr>
          </a:p>
        </p:txBody>
      </p:sp>
      <p:sp>
        <p:nvSpPr>
          <p:cNvPr id="1990" name="CustomShape 3"/>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
        <p:nvSpPr>
          <p:cNvPr id="1993" name="CustomShape 6"/>
          <p:cNvSpPr/>
          <p:nvPr/>
        </p:nvSpPr>
        <p:spPr>
          <a:xfrm>
            <a:off x="1323000" y="3918600"/>
            <a:ext cx="8695800" cy="456120"/>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2400" b="0" strike="noStrike" spc="-1">
                <a:solidFill>
                  <a:srgbClr val="000000"/>
                </a:solidFill>
                <a:latin typeface="Arial"/>
                <a:ea typeface="Arial"/>
              </a:rPr>
              <a:t>Please do the course evaluation provided by the session coach:</a:t>
            </a:r>
            <a:endParaRPr lang="en-US" sz="2400" b="0" strike="noStrike" spc="-1">
              <a:latin typeface="Arial"/>
            </a:endParaRPr>
          </a:p>
        </p:txBody>
      </p:sp>
      <p:sp>
        <p:nvSpPr>
          <p:cNvPr id="2" name="Rectangle 1">
            <a:extLst>
              <a:ext uri="{FF2B5EF4-FFF2-40B4-BE49-F238E27FC236}">
                <a16:creationId xmlns:a16="http://schemas.microsoft.com/office/drawing/2014/main" id="{657A504F-0D5C-4E44-82B8-4D7BDA8F9BC8}"/>
              </a:ext>
            </a:extLst>
          </p:cNvPr>
          <p:cNvSpPr/>
          <p:nvPr/>
        </p:nvSpPr>
        <p:spPr>
          <a:xfrm>
            <a:off x="1765465" y="4710224"/>
            <a:ext cx="9017330" cy="369332"/>
          </a:xfrm>
          <a:prstGeom prst="rect">
            <a:avLst/>
          </a:prstGeom>
        </p:spPr>
        <p:txBody>
          <a:bodyPr wrap="square">
            <a:spAutoFit/>
          </a:bodyPr>
          <a:lstStyle/>
          <a:p>
            <a:r>
              <a:rPr lang="en-GB" b="1" dirty="0">
                <a:solidFill>
                  <a:srgbClr val="00B050"/>
                </a:solidFill>
                <a:latin typeface="Calibri" panose="020F0502020204030204" pitchFamily="34" charset="0"/>
              </a:rPr>
              <a:t> </a:t>
            </a:r>
            <a:r>
              <a:rPr lang="en-GB" dirty="0">
                <a:solidFill>
                  <a:srgbClr val="0563C1"/>
                </a:solidFill>
                <a:latin typeface="Arial" panose="020B0604020202020204" pitchFamily="34" charset="0"/>
                <a:hlinkClick r:id="rId2"/>
              </a:rPr>
              <a:t>http://www.metricsthatmatter.com/student/evaluation.asp?k=16324&amp;i=VC00466629</a:t>
            </a: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0" name="CustomShape 1"/>
          <p:cNvSpPr/>
          <p:nvPr/>
        </p:nvSpPr>
        <p:spPr>
          <a:xfrm>
            <a:off x="6028200" y="1428120"/>
            <a:ext cx="1269720" cy="4901040"/>
          </a:xfrm>
          <a:prstGeom prst="rect">
            <a:avLst/>
          </a:prstGeom>
          <a:solidFill>
            <a:srgbClr val="FFFFFF"/>
          </a:solidFill>
          <a:ln w="12600">
            <a:noFill/>
          </a:ln>
        </p:spPr>
        <p:style>
          <a:lnRef idx="0">
            <a:scrgbClr r="0" g="0" b="0"/>
          </a:lnRef>
          <a:fillRef idx="0">
            <a:scrgbClr r="0" g="0" b="0"/>
          </a:fillRef>
          <a:effectRef idx="0">
            <a:scrgbClr r="0" g="0" b="0"/>
          </a:effectRef>
          <a:fontRef idx="minor"/>
        </p:style>
      </p:sp>
      <p:sp>
        <p:nvSpPr>
          <p:cNvPr id="501" name="TextShape 2"/>
          <p:cNvSpPr txBox="1"/>
          <p:nvPr/>
        </p:nvSpPr>
        <p:spPr>
          <a:xfrm>
            <a:off x="259920" y="-37800"/>
            <a:ext cx="11145240" cy="612360"/>
          </a:xfrm>
          <a:prstGeom prst="rect">
            <a:avLst/>
          </a:prstGeom>
          <a:noFill/>
          <a:ln w="12600">
            <a:noFill/>
          </a:ln>
        </p:spPr>
        <p:txBody>
          <a:bodyPr lIns="45720" tIns="45000" rIns="45720" bIns="45000" anchor="b">
            <a:noAutofit/>
          </a:bodyPr>
          <a:lstStyle/>
          <a:p>
            <a:pPr>
              <a:lnSpc>
                <a:spcPct val="100000"/>
              </a:lnSpc>
            </a:pPr>
            <a:r>
              <a:rPr lang="en-US" sz="2950" b="0" strike="noStrike" cap="all" spc="-83">
                <a:solidFill>
                  <a:srgbClr val="D1282E"/>
                </a:solidFill>
                <a:latin typeface="Arial Black"/>
                <a:ea typeface="Arial Black"/>
              </a:rPr>
              <a:t>Course structure</a:t>
            </a:r>
            <a:endParaRPr lang="en-US" sz="2950" b="0" strike="noStrike" spc="-1">
              <a:solidFill>
                <a:srgbClr val="000000"/>
              </a:solidFill>
              <a:latin typeface="Arial"/>
            </a:endParaRPr>
          </a:p>
        </p:txBody>
      </p:sp>
      <p:sp>
        <p:nvSpPr>
          <p:cNvPr id="502" name="TextShape 3"/>
          <p:cNvSpPr txBox="1"/>
          <p:nvPr/>
        </p:nvSpPr>
        <p:spPr>
          <a:xfrm rot="16200000">
            <a:off x="11633760" y="6294600"/>
            <a:ext cx="425880" cy="436680"/>
          </a:xfrm>
          <a:prstGeom prst="rect">
            <a:avLst/>
          </a:prstGeom>
          <a:noFill/>
          <a:ln w="12600">
            <a:noFill/>
          </a:ln>
        </p:spPr>
        <p:txBody>
          <a:bodyPr lIns="45720" tIns="45000" rIns="45720" bIns="45000" anchor="ctr">
            <a:noAutofit/>
          </a:bodyPr>
          <a:lstStyle/>
          <a:p>
            <a:pPr>
              <a:lnSpc>
                <a:spcPct val="100000"/>
              </a:lnSpc>
            </a:pPr>
            <a:fld id="{6D4AE20C-A5CF-491E-9094-93BFDEFAAE0E}" type="slidenum">
              <a:rPr lang="en-US" sz="2400" b="1" strike="noStrike" spc="-1">
                <a:solidFill>
                  <a:srgbClr val="D1282E"/>
                </a:solidFill>
                <a:latin typeface="Arial"/>
                <a:ea typeface="Arial"/>
              </a:rPr>
              <a:t>5</a:t>
            </a:fld>
            <a:endParaRPr lang="en-US" sz="2400" b="0" strike="noStrike" spc="-1">
              <a:latin typeface="Times New Roman"/>
            </a:endParaRPr>
          </a:p>
        </p:txBody>
      </p:sp>
      <p:sp>
        <p:nvSpPr>
          <p:cNvPr id="503" name="CustomShape 4"/>
          <p:cNvSpPr/>
          <p:nvPr/>
        </p:nvSpPr>
        <p:spPr>
          <a:xfrm>
            <a:off x="453960" y="1433160"/>
            <a:ext cx="11030400" cy="792360"/>
          </a:xfrm>
          <a:prstGeom prst="rect">
            <a:avLst/>
          </a:prstGeom>
          <a:noFill/>
          <a:ln w="12600">
            <a:noFill/>
          </a:ln>
        </p:spPr>
        <p:style>
          <a:lnRef idx="0">
            <a:scrgbClr r="0" g="0" b="0"/>
          </a:lnRef>
          <a:fillRef idx="0">
            <a:scrgbClr r="0" g="0" b="0"/>
          </a:fillRef>
          <a:effectRef idx="0">
            <a:scrgbClr r="0" g="0" b="0"/>
          </a:effectRef>
          <a:fontRef idx="minor"/>
        </p:style>
      </p:sp>
      <p:sp>
        <p:nvSpPr>
          <p:cNvPr id="504" name="CustomShape 5"/>
          <p:cNvSpPr/>
          <p:nvPr/>
        </p:nvSpPr>
        <p:spPr>
          <a:xfrm>
            <a:off x="1085540" y="2225520"/>
            <a:ext cx="10319620" cy="644877"/>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a:lnSpc>
                <a:spcPct val="100000"/>
              </a:lnSpc>
            </a:pPr>
            <a:r>
              <a:rPr lang="en-US" sz="3600" b="0" strike="noStrike" spc="-1" dirty="0">
                <a:solidFill>
                  <a:srgbClr val="000000"/>
                </a:solidFill>
                <a:latin typeface="Arial"/>
                <a:ea typeface="Arial"/>
              </a:rPr>
              <a:t>This  is a hands-on workshop. Less talk more labs</a:t>
            </a:r>
          </a:p>
        </p:txBody>
      </p:sp>
      <p:sp>
        <p:nvSpPr>
          <p:cNvPr id="505" name="CustomShape 6"/>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TextShape 1"/>
          <p:cNvSpPr txBox="1"/>
          <p:nvPr/>
        </p:nvSpPr>
        <p:spPr>
          <a:xfrm>
            <a:off x="530640" y="1087560"/>
            <a:ext cx="1618200" cy="600480"/>
          </a:xfrm>
          <a:prstGeom prst="rect">
            <a:avLst/>
          </a:prstGeom>
          <a:noFill/>
          <a:ln w="12600">
            <a:noFill/>
          </a:ln>
        </p:spPr>
        <p:txBody>
          <a:bodyPr lIns="45720" tIns="45000" rIns="45720" bIns="45000">
            <a:noAutofit/>
          </a:bodyPr>
          <a:lstStyle/>
          <a:p>
            <a:pPr>
              <a:lnSpc>
                <a:spcPct val="100000"/>
              </a:lnSpc>
              <a:spcBef>
                <a:spcPts val="700"/>
              </a:spcBef>
            </a:pPr>
            <a:r>
              <a:rPr lang="en-US" sz="3200" b="1" strike="noStrike" spc="-1">
                <a:solidFill>
                  <a:srgbClr val="000000"/>
                </a:solidFill>
                <a:latin typeface="Arial"/>
                <a:ea typeface="Arial"/>
              </a:rPr>
              <a:t>Day 1</a:t>
            </a:r>
            <a:endParaRPr lang="en-US" sz="3200" b="1" strike="noStrike" spc="-1">
              <a:solidFill>
                <a:srgbClr val="000000"/>
              </a:solidFill>
              <a:latin typeface="Arial"/>
            </a:endParaRPr>
          </a:p>
        </p:txBody>
      </p:sp>
      <p:sp>
        <p:nvSpPr>
          <p:cNvPr id="507" name="TextShape 2"/>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FC476B53-1691-4ACF-B94F-9AD4745CB8DE}" type="slidenum">
              <a:rPr lang="en-US" sz="2400" b="1" strike="noStrike" spc="-1">
                <a:solidFill>
                  <a:srgbClr val="D1282E"/>
                </a:solidFill>
                <a:latin typeface="Arial"/>
                <a:ea typeface="Arial"/>
              </a:rPr>
              <a:t>6</a:t>
            </a:fld>
            <a:endParaRPr lang="en-US" sz="2400" b="0" strike="noStrike" spc="-1">
              <a:latin typeface="Times New Roman"/>
            </a:endParaRPr>
          </a:p>
        </p:txBody>
      </p:sp>
      <p:sp>
        <p:nvSpPr>
          <p:cNvPr id="508" name="TextShape 3"/>
          <p:cNvSpPr txBox="1"/>
          <p:nvPr/>
        </p:nvSpPr>
        <p:spPr>
          <a:xfrm>
            <a:off x="571680" y="311760"/>
            <a:ext cx="5879880" cy="747720"/>
          </a:xfrm>
          <a:prstGeom prst="rect">
            <a:avLst/>
          </a:prstGeom>
          <a:noFill/>
          <a:ln w="12600">
            <a:noFill/>
          </a:ln>
        </p:spPr>
        <p:txBody>
          <a:bodyPr lIns="45720" tIns="45000" rIns="45720" bIns="45000" anchor="b">
            <a:noAutofit/>
          </a:bodyPr>
          <a:lstStyle/>
          <a:p>
            <a:pPr>
              <a:lnSpc>
                <a:spcPct val="100000"/>
              </a:lnSpc>
            </a:pPr>
            <a:r>
              <a:rPr lang="en-US" sz="3600" b="0" strike="noStrike" cap="all" spc="-100">
                <a:solidFill>
                  <a:srgbClr val="D1282E"/>
                </a:solidFill>
                <a:latin typeface="Arial Black"/>
                <a:ea typeface="Arial Black"/>
              </a:rPr>
              <a:t>Schedule of Events</a:t>
            </a:r>
            <a:endParaRPr lang="en-US" sz="3600" b="0" strike="noStrike" spc="-1">
              <a:solidFill>
                <a:srgbClr val="000000"/>
              </a:solidFill>
              <a:latin typeface="Arial"/>
            </a:endParaRPr>
          </a:p>
        </p:txBody>
      </p:sp>
      <p:sp>
        <p:nvSpPr>
          <p:cNvPr id="509" name="CustomShape 4"/>
          <p:cNvSpPr/>
          <p:nvPr/>
        </p:nvSpPr>
        <p:spPr>
          <a:xfrm>
            <a:off x="480240" y="1683720"/>
            <a:ext cx="5052217" cy="2583869"/>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marL="180360" indent="-180000">
              <a:lnSpc>
                <a:spcPct val="100000"/>
              </a:lnSpc>
              <a:buClr>
                <a:srgbClr val="000000"/>
              </a:buClr>
              <a:buFont typeface="Symbol" charset="2"/>
              <a:buChar char=""/>
            </a:pPr>
            <a:r>
              <a:rPr lang="en-US" sz="1800" b="0" strike="noStrike" spc="-1" dirty="0">
                <a:solidFill>
                  <a:srgbClr val="000000"/>
                </a:solidFill>
                <a:latin typeface="Arial"/>
                <a:ea typeface="Arial"/>
              </a:rPr>
              <a:t>Introduction</a:t>
            </a:r>
            <a:endParaRPr lang="en-US" sz="1800" b="0" strike="noStrike" spc="-1" dirty="0">
              <a:latin typeface="Arial"/>
            </a:endParaRPr>
          </a:p>
          <a:p>
            <a:pPr marL="180360" indent="-180000">
              <a:lnSpc>
                <a:spcPct val="100000"/>
              </a:lnSpc>
              <a:buClr>
                <a:srgbClr val="000000"/>
              </a:buClr>
              <a:buFont typeface="Symbol" charset="2"/>
              <a:buChar char=""/>
            </a:pPr>
            <a:r>
              <a:rPr lang="en-US" sz="1800" b="0" strike="noStrike" spc="-1" dirty="0">
                <a:solidFill>
                  <a:srgbClr val="000000"/>
                </a:solidFill>
                <a:latin typeface="Arial"/>
                <a:ea typeface="Arial"/>
              </a:rPr>
              <a:t>Understanding Microservices and Restful APIs</a:t>
            </a:r>
          </a:p>
          <a:p>
            <a:pPr marL="180360" indent="-180000">
              <a:lnSpc>
                <a:spcPct val="100000"/>
              </a:lnSpc>
              <a:buClr>
                <a:srgbClr val="000000"/>
              </a:buClr>
              <a:buFont typeface="Symbol" charset="2"/>
              <a:buChar char=""/>
            </a:pPr>
            <a:r>
              <a:rPr lang="en-US" spc="-1" dirty="0">
                <a:solidFill>
                  <a:srgbClr val="000000"/>
                </a:solidFill>
                <a:latin typeface="Arial"/>
              </a:rPr>
              <a:t>Introduction to Python and Flask</a:t>
            </a:r>
            <a:endParaRPr lang="en-US" sz="1800" b="0" strike="noStrike" spc="-1" dirty="0">
              <a:latin typeface="Arial"/>
            </a:endParaRPr>
          </a:p>
          <a:p>
            <a:pPr marL="180360" indent="-180000">
              <a:lnSpc>
                <a:spcPct val="100000"/>
              </a:lnSpc>
              <a:buClr>
                <a:srgbClr val="000000"/>
              </a:buClr>
              <a:buFont typeface="Symbol" charset="2"/>
              <a:buChar char=""/>
            </a:pPr>
            <a:r>
              <a:rPr lang="en-US" sz="1800" b="0" strike="noStrike" spc="-1" dirty="0">
                <a:solidFill>
                  <a:srgbClr val="000000"/>
                </a:solidFill>
                <a:latin typeface="Arial"/>
                <a:ea typeface="Arial"/>
              </a:rPr>
              <a:t>Creating restful services with Flask</a:t>
            </a:r>
          </a:p>
          <a:p>
            <a:pPr marL="180360" indent="-180000">
              <a:lnSpc>
                <a:spcPct val="100000"/>
              </a:lnSpc>
              <a:buClr>
                <a:srgbClr val="000000"/>
              </a:buClr>
              <a:buFont typeface="Symbol" charset="2"/>
              <a:buChar char=""/>
            </a:pPr>
            <a:r>
              <a:rPr lang="en-US" spc="-1" dirty="0">
                <a:solidFill>
                  <a:srgbClr val="000000"/>
                </a:solidFill>
                <a:latin typeface="Arial"/>
                <a:ea typeface="Arial"/>
              </a:rPr>
              <a:t>Flask Restful API modules</a:t>
            </a:r>
            <a:endParaRPr lang="en-US" sz="1800" b="0" strike="noStrike" spc="-1" dirty="0">
              <a:solidFill>
                <a:srgbClr val="000000"/>
              </a:solidFill>
              <a:latin typeface="Arial"/>
              <a:ea typeface="Arial"/>
            </a:endParaRPr>
          </a:p>
          <a:p>
            <a:pPr marL="180360" indent="-180000">
              <a:lnSpc>
                <a:spcPct val="100000"/>
              </a:lnSpc>
              <a:buClr>
                <a:srgbClr val="000000"/>
              </a:buClr>
              <a:buFont typeface="Symbol" charset="2"/>
              <a:buChar char=""/>
            </a:pPr>
            <a:r>
              <a:rPr lang="en-US" spc="-1" dirty="0">
                <a:solidFill>
                  <a:srgbClr val="000000"/>
                </a:solidFill>
                <a:latin typeface="Arial"/>
              </a:rPr>
              <a:t>Connecting a microservice to Databases with </a:t>
            </a:r>
          </a:p>
          <a:p>
            <a:pPr marL="360">
              <a:lnSpc>
                <a:spcPct val="100000"/>
              </a:lnSpc>
              <a:buClr>
                <a:srgbClr val="000000"/>
              </a:buClr>
            </a:pPr>
            <a:r>
              <a:rPr lang="en-US" spc="-1" dirty="0">
                <a:solidFill>
                  <a:srgbClr val="000000"/>
                </a:solidFill>
                <a:latin typeface="Arial"/>
              </a:rPr>
              <a:t>Python </a:t>
            </a:r>
            <a:r>
              <a:rPr lang="en-US" spc="-1" dirty="0" err="1">
                <a:solidFill>
                  <a:srgbClr val="000000"/>
                </a:solidFill>
                <a:latin typeface="Arial"/>
              </a:rPr>
              <a:t>SQLAlchemy</a:t>
            </a:r>
            <a:endParaRPr lang="en-US" sz="1800" b="0" strike="noStrike" spc="-1" dirty="0">
              <a:latin typeface="Arial"/>
            </a:endParaRPr>
          </a:p>
          <a:p>
            <a:pPr marL="180360" indent="-180000">
              <a:lnSpc>
                <a:spcPct val="100000"/>
              </a:lnSpc>
              <a:buClr>
                <a:srgbClr val="000000"/>
              </a:buClr>
              <a:buFont typeface="Symbol" charset="2"/>
              <a:buChar char=""/>
            </a:pPr>
            <a:r>
              <a:rPr lang="en-US" spc="-1" dirty="0">
                <a:solidFill>
                  <a:srgbClr val="000000"/>
                </a:solidFill>
                <a:latin typeface="Arial"/>
              </a:rPr>
              <a:t>Deploying a Microservices to Docker and </a:t>
            </a:r>
          </a:p>
          <a:p>
            <a:pPr marL="360">
              <a:lnSpc>
                <a:spcPct val="100000"/>
              </a:lnSpc>
              <a:buClr>
                <a:srgbClr val="000000"/>
              </a:buClr>
            </a:pPr>
            <a:r>
              <a:rPr lang="en-US" spc="-1" dirty="0">
                <a:solidFill>
                  <a:srgbClr val="000000"/>
                </a:solidFill>
                <a:latin typeface="Arial"/>
              </a:rPr>
              <a:t>Kubernetes platform</a:t>
            </a:r>
            <a:endParaRPr lang="en-US" sz="1800" b="0" strike="noStrike" spc="-1" dirty="0">
              <a:latin typeface="Arial"/>
            </a:endParaRPr>
          </a:p>
        </p:txBody>
      </p:sp>
      <p:sp>
        <p:nvSpPr>
          <p:cNvPr id="510" name="CustomShape 5"/>
          <p:cNvSpPr/>
          <p:nvPr/>
        </p:nvSpPr>
        <p:spPr>
          <a:xfrm>
            <a:off x="5986440" y="3139200"/>
            <a:ext cx="5449056" cy="2860868"/>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marL="180360" indent="-180000">
              <a:lnSpc>
                <a:spcPct val="100000"/>
              </a:lnSpc>
              <a:buClr>
                <a:srgbClr val="000000"/>
              </a:buClr>
              <a:buFont typeface="Symbol" charset="2"/>
              <a:buChar char=""/>
            </a:pPr>
            <a:r>
              <a:rPr lang="en-US" sz="1800" b="1" strike="noStrike" spc="-1" dirty="0">
                <a:solidFill>
                  <a:srgbClr val="000000"/>
                </a:solidFill>
                <a:latin typeface="Arial"/>
                <a:ea typeface="Arial"/>
              </a:rPr>
              <a:t>Lab: Setting up Development Environment:</a:t>
            </a:r>
          </a:p>
          <a:p>
            <a:pPr marL="360">
              <a:lnSpc>
                <a:spcPct val="100000"/>
              </a:lnSpc>
              <a:buClr>
                <a:srgbClr val="000000"/>
              </a:buClr>
            </a:pPr>
            <a:r>
              <a:rPr lang="en-US" b="1" spc="-1" dirty="0">
                <a:solidFill>
                  <a:srgbClr val="000000"/>
                </a:solidFill>
                <a:latin typeface="Arial"/>
                <a:ea typeface="Arial"/>
              </a:rPr>
              <a:t>IDE, </a:t>
            </a:r>
            <a:r>
              <a:rPr lang="en-US" sz="1800" b="1" strike="noStrike" spc="-1" dirty="0">
                <a:solidFill>
                  <a:srgbClr val="000000"/>
                </a:solidFill>
                <a:latin typeface="Arial"/>
                <a:ea typeface="Arial"/>
              </a:rPr>
              <a:t>Python, pip, Flask and Postman</a:t>
            </a:r>
            <a:endParaRPr lang="en-US" sz="1800" b="0" strike="noStrike" spc="-1" dirty="0">
              <a:latin typeface="Arial"/>
            </a:endParaRPr>
          </a:p>
          <a:p>
            <a:pPr marL="180360" indent="-180000">
              <a:lnSpc>
                <a:spcPct val="100000"/>
              </a:lnSpc>
              <a:buClr>
                <a:srgbClr val="000000"/>
              </a:buClr>
              <a:buFont typeface="Symbol" charset="2"/>
              <a:buChar char=""/>
            </a:pPr>
            <a:r>
              <a:rPr lang="en-US" sz="1800" b="1" strike="noStrike" spc="-1" dirty="0">
                <a:solidFill>
                  <a:srgbClr val="000000"/>
                </a:solidFill>
                <a:latin typeface="Arial"/>
                <a:ea typeface="Arial"/>
              </a:rPr>
              <a:t>Lab: </a:t>
            </a:r>
            <a:r>
              <a:rPr lang="en-US" spc="-1" dirty="0">
                <a:solidFill>
                  <a:srgbClr val="000000"/>
                </a:solidFill>
                <a:latin typeface="Arial"/>
                <a:ea typeface="Arial"/>
              </a:rPr>
              <a:t>Hello world Flask App</a:t>
            </a:r>
          </a:p>
          <a:p>
            <a:pPr marL="180360" indent="-180000">
              <a:lnSpc>
                <a:spcPct val="100000"/>
              </a:lnSpc>
              <a:buClr>
                <a:srgbClr val="000000"/>
              </a:buClr>
              <a:buFont typeface="Symbol" charset="2"/>
              <a:buChar char=""/>
            </a:pPr>
            <a:r>
              <a:rPr lang="en-US" sz="1800" b="0" strike="noStrike" spc="-1" dirty="0">
                <a:solidFill>
                  <a:srgbClr val="000000"/>
                </a:solidFill>
                <a:latin typeface="Arial"/>
              </a:rPr>
              <a:t>Lab: MVC Flask application</a:t>
            </a:r>
          </a:p>
          <a:p>
            <a:pPr marL="180360" indent="-180000">
              <a:lnSpc>
                <a:spcPct val="100000"/>
              </a:lnSpc>
              <a:buClr>
                <a:srgbClr val="000000"/>
              </a:buClr>
              <a:buFont typeface="Symbol" charset="2"/>
              <a:buChar char=""/>
            </a:pPr>
            <a:r>
              <a:rPr lang="en-US" spc="-1" dirty="0">
                <a:solidFill>
                  <a:srgbClr val="000000"/>
                </a:solidFill>
                <a:latin typeface="Arial"/>
              </a:rPr>
              <a:t>Lab: SQL Alchemy with Flask</a:t>
            </a:r>
            <a:endParaRPr lang="en-US" sz="1800" b="0" strike="noStrike" spc="-1" dirty="0">
              <a:latin typeface="Arial"/>
            </a:endParaRPr>
          </a:p>
          <a:p>
            <a:pPr marL="180360" indent="-180000">
              <a:lnSpc>
                <a:spcPct val="100000"/>
              </a:lnSpc>
              <a:buClr>
                <a:srgbClr val="000000"/>
              </a:buClr>
              <a:buFont typeface="Symbol" charset="2"/>
              <a:buChar char=""/>
            </a:pPr>
            <a:r>
              <a:rPr lang="en-US" sz="1800" b="1" strike="noStrike" spc="-1" dirty="0">
                <a:solidFill>
                  <a:srgbClr val="000000"/>
                </a:solidFill>
                <a:latin typeface="Arial"/>
                <a:ea typeface="Arial"/>
              </a:rPr>
              <a:t>Lab: </a:t>
            </a:r>
            <a:r>
              <a:rPr lang="en-US" b="1" spc="-1" dirty="0">
                <a:solidFill>
                  <a:srgbClr val="000000"/>
                </a:solidFill>
                <a:latin typeface="Arial"/>
                <a:ea typeface="Arial"/>
              </a:rPr>
              <a:t>Flask Microservices modules</a:t>
            </a:r>
          </a:p>
          <a:p>
            <a:pPr marL="180360" indent="-180000">
              <a:lnSpc>
                <a:spcPct val="100000"/>
              </a:lnSpc>
              <a:buClr>
                <a:srgbClr val="000000"/>
              </a:buClr>
              <a:buFont typeface="Symbol" charset="2"/>
              <a:buChar char=""/>
            </a:pPr>
            <a:r>
              <a:rPr lang="en-US" sz="1800" b="0" strike="noStrike" spc="-1" dirty="0">
                <a:solidFill>
                  <a:srgbClr val="000000"/>
                </a:solidFill>
                <a:latin typeface="Arial"/>
                <a:ea typeface="Arial"/>
              </a:rPr>
              <a:t>Lab: Creating a sample Restful API</a:t>
            </a:r>
          </a:p>
          <a:p>
            <a:pPr marL="180360" indent="-180000">
              <a:lnSpc>
                <a:spcPct val="100000"/>
              </a:lnSpc>
              <a:buClr>
                <a:srgbClr val="000000"/>
              </a:buClr>
              <a:buFont typeface="Symbol" charset="2"/>
              <a:buChar char=""/>
            </a:pPr>
            <a:r>
              <a:rPr lang="en-US" spc="-1" dirty="0">
                <a:solidFill>
                  <a:srgbClr val="000000"/>
                </a:solidFill>
                <a:latin typeface="Arial"/>
              </a:rPr>
              <a:t>Lab: </a:t>
            </a:r>
            <a:r>
              <a:rPr lang="en-US" spc="-1" dirty="0" err="1">
                <a:solidFill>
                  <a:srgbClr val="000000"/>
                </a:solidFill>
                <a:latin typeface="Arial"/>
              </a:rPr>
              <a:t>Dockerize</a:t>
            </a:r>
            <a:r>
              <a:rPr lang="en-US" spc="-1" dirty="0">
                <a:solidFill>
                  <a:srgbClr val="000000"/>
                </a:solidFill>
                <a:latin typeface="Arial"/>
              </a:rPr>
              <a:t> the microservice</a:t>
            </a:r>
          </a:p>
          <a:p>
            <a:pPr marL="180360" indent="-180000">
              <a:lnSpc>
                <a:spcPct val="100000"/>
              </a:lnSpc>
              <a:buClr>
                <a:srgbClr val="000000"/>
              </a:buClr>
              <a:buFont typeface="Symbol" charset="2"/>
              <a:buChar char=""/>
            </a:pPr>
            <a:r>
              <a:rPr lang="en-US" sz="1800" b="0" strike="noStrike" spc="-1" dirty="0">
                <a:solidFill>
                  <a:srgbClr val="000000"/>
                </a:solidFill>
                <a:latin typeface="Arial"/>
              </a:rPr>
              <a:t>Lab: Run </a:t>
            </a:r>
            <a:r>
              <a:rPr lang="en-US" spc="-1" dirty="0">
                <a:solidFill>
                  <a:srgbClr val="000000"/>
                </a:solidFill>
                <a:latin typeface="Arial"/>
              </a:rPr>
              <a:t>the Microservice on a</a:t>
            </a:r>
            <a:r>
              <a:rPr lang="en-US" sz="1800" b="0" strike="noStrike" spc="-1" dirty="0">
                <a:solidFill>
                  <a:srgbClr val="000000"/>
                </a:solidFill>
                <a:latin typeface="Arial"/>
              </a:rPr>
              <a:t> Kubernetes cluster</a:t>
            </a:r>
            <a:endParaRPr lang="en-US" sz="1800" b="0" strike="noStrike" spc="-1" dirty="0">
              <a:latin typeface="Arial"/>
            </a:endParaRPr>
          </a:p>
          <a:p>
            <a:pPr marL="360">
              <a:lnSpc>
                <a:spcPct val="100000"/>
              </a:lnSpc>
              <a:buClr>
                <a:srgbClr val="000000"/>
              </a:buClr>
            </a:pPr>
            <a:endParaRPr lang="en-US" sz="1800" b="0" strike="noStrike" spc="-1" dirty="0">
              <a:latin typeface="Arial"/>
            </a:endParaRPr>
          </a:p>
        </p:txBody>
      </p:sp>
      <p:sp>
        <p:nvSpPr>
          <p:cNvPr id="511" name="CustomShape 6"/>
          <p:cNvSpPr/>
          <p:nvPr/>
        </p:nvSpPr>
        <p:spPr>
          <a:xfrm>
            <a:off x="6064920" y="2553120"/>
            <a:ext cx="3197520" cy="61272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a:bodyPr>
          <a:lstStyle/>
          <a:p>
            <a:pPr>
              <a:lnSpc>
                <a:spcPct val="100000"/>
              </a:lnSpc>
              <a:spcBef>
                <a:spcPts val="700"/>
              </a:spcBef>
            </a:pPr>
            <a:r>
              <a:rPr lang="en-US" sz="3040" b="1" strike="noStrike" spc="-1">
                <a:solidFill>
                  <a:srgbClr val="000000"/>
                </a:solidFill>
                <a:latin typeface="Arial"/>
                <a:ea typeface="Arial"/>
              </a:rPr>
              <a:t>Demos and Labs</a:t>
            </a:r>
            <a:endParaRPr lang="en-US" sz="3040" b="0" strike="noStrike" spc="-1">
              <a:latin typeface="Arial"/>
            </a:endParaRPr>
          </a:p>
        </p:txBody>
      </p:sp>
      <p:sp>
        <p:nvSpPr>
          <p:cNvPr id="512" name="CustomShape 7"/>
          <p:cNvSpPr/>
          <p:nvPr/>
        </p:nvSpPr>
        <p:spPr>
          <a:xfrm>
            <a:off x="6096000" y="1641002"/>
            <a:ext cx="4571640" cy="50580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normAutofit lnSpcReduction="10000"/>
          </a:bodyPr>
          <a:lstStyle/>
          <a:p>
            <a:pPr>
              <a:lnSpc>
                <a:spcPct val="100000"/>
              </a:lnSpc>
              <a:spcBef>
                <a:spcPts val="601"/>
              </a:spcBef>
            </a:pPr>
            <a:r>
              <a:rPr lang="en-US" sz="2910" b="1" strike="noStrike" spc="-1" dirty="0">
                <a:solidFill>
                  <a:srgbClr val="000000"/>
                </a:solidFill>
                <a:latin typeface="Arial"/>
                <a:ea typeface="Arial"/>
              </a:rPr>
              <a:t>Optional Lunch-Time Lab</a:t>
            </a:r>
            <a:endParaRPr lang="en-US" sz="2910" b="0" strike="noStrike" spc="-1" dirty="0">
              <a:latin typeface="Arial"/>
            </a:endParaRPr>
          </a:p>
        </p:txBody>
      </p:sp>
      <p:sp>
        <p:nvSpPr>
          <p:cNvPr id="513" name="CustomShape 8"/>
          <p:cNvSpPr/>
          <p:nvPr/>
        </p:nvSpPr>
        <p:spPr>
          <a:xfrm>
            <a:off x="5857444" y="2208441"/>
            <a:ext cx="5525872" cy="367878"/>
          </a:xfrm>
          <a:prstGeom prst="rect">
            <a:avLst/>
          </a:prstGeom>
          <a:noFill/>
          <a:ln w="12600">
            <a:noFill/>
          </a:ln>
        </p:spPr>
        <p:style>
          <a:lnRef idx="0">
            <a:scrgbClr r="0" g="0" b="0"/>
          </a:lnRef>
          <a:fillRef idx="0">
            <a:scrgbClr r="0" g="0" b="0"/>
          </a:fillRef>
          <a:effectRef idx="0">
            <a:scrgbClr r="0" g="0" b="0"/>
          </a:effectRef>
          <a:fontRef idx="minor"/>
        </p:style>
        <p:txBody>
          <a:bodyPr wrap="none" lIns="45720" tIns="45000" rIns="45720" bIns="45000">
            <a:spAutoFit/>
          </a:bodyPr>
          <a:lstStyle/>
          <a:p>
            <a:pPr marL="180360" indent="-180000">
              <a:lnSpc>
                <a:spcPct val="100000"/>
              </a:lnSpc>
              <a:buClr>
                <a:srgbClr val="000000"/>
              </a:buClr>
              <a:buFont typeface="Symbol" charset="2"/>
              <a:buChar char=""/>
            </a:pPr>
            <a:r>
              <a:rPr lang="en-US" sz="1800" b="0" strike="noStrike" spc="-1" dirty="0">
                <a:solidFill>
                  <a:srgbClr val="000000"/>
                </a:solidFill>
                <a:latin typeface="Arial"/>
                <a:ea typeface="Arial"/>
              </a:rPr>
              <a:t>Installing Docker/Kubernetes on your local machine</a:t>
            </a:r>
            <a:endParaRPr lang="en-US" sz="1800" b="0" strike="noStrike" spc="-1" dirty="0">
              <a:latin typeface="Arial"/>
            </a:endParaRPr>
          </a:p>
        </p:txBody>
      </p:sp>
      <p:sp>
        <p:nvSpPr>
          <p:cNvPr id="514" name="CustomShape 9"/>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61853" y="932407"/>
            <a:ext cx="5194852" cy="566822"/>
          </a:xfrm>
          <a:prstGeom prst="rect">
            <a:avLst/>
          </a:prstGeom>
        </p:spPr>
        <p:txBody>
          <a:bodyPr vert="horz" wrap="square" lIns="0" tIns="12700" rIns="0" bIns="0" rtlCol="0">
            <a:spAutoFit/>
          </a:bodyPr>
          <a:lstStyle/>
          <a:p>
            <a:pPr marL="12700">
              <a:lnSpc>
                <a:spcPct val="100000"/>
              </a:lnSpc>
              <a:spcBef>
                <a:spcPts val="100"/>
              </a:spcBef>
            </a:pPr>
            <a:r>
              <a:rPr lang="en-US" dirty="0">
                <a:latin typeface="Leelawadee" panose="020B0502040204020203" pitchFamily="34" charset="-34"/>
                <a:cs typeface="Leelawadee" panose="020B0502040204020203" pitchFamily="34" charset="-34"/>
              </a:rPr>
              <a:t>Meet </a:t>
            </a:r>
            <a:r>
              <a:rPr lang="en-US" dirty="0"/>
              <a:t>Your</a:t>
            </a:r>
            <a:r>
              <a:rPr lang="en-US" dirty="0">
                <a:latin typeface="Leelawadee" panose="020B0502040204020203" pitchFamily="34" charset="-34"/>
                <a:cs typeface="Leelawadee" panose="020B0502040204020203" pitchFamily="34" charset="-34"/>
              </a:rPr>
              <a:t> Instructor</a:t>
            </a:r>
            <a:endParaRPr dirty="0">
              <a:latin typeface="Leelawadee" panose="020B0502040204020203" pitchFamily="34" charset="-34"/>
              <a:cs typeface="Leelawadee" panose="020B0502040204020203" pitchFamily="34" charset="-34"/>
            </a:endParaRPr>
          </a:p>
        </p:txBody>
      </p:sp>
      <p:sp>
        <p:nvSpPr>
          <p:cNvPr id="4" name="Content Placeholder 2">
            <a:extLst>
              <a:ext uri="{FF2B5EF4-FFF2-40B4-BE49-F238E27FC236}">
                <a16:creationId xmlns:a16="http://schemas.microsoft.com/office/drawing/2014/main" id="{04B5AFDC-ECF0-1F4A-9EB9-1681B24ACA6D}"/>
              </a:ext>
            </a:extLst>
          </p:cNvPr>
          <p:cNvSpPr txBox="1">
            <a:spLocks/>
          </p:cNvSpPr>
          <p:nvPr/>
        </p:nvSpPr>
        <p:spPr>
          <a:xfrm>
            <a:off x="2909661" y="1871014"/>
            <a:ext cx="7898548" cy="1149835"/>
          </a:xfrm>
          <a:prstGeom prst="rect">
            <a:avLst/>
          </a:prstGeom>
        </p:spPr>
        <p:txBody>
          <a:bodyPr>
            <a:noAutofit/>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US" sz="2600" b="1" kern="0" dirty="0">
                <a:solidFill>
                  <a:sysClr val="windowText" lastClr="000000"/>
                </a:solidFill>
                <a:latin typeface="Nirmala UI" panose="020B0402040204020203" pitchFamily="34" charset="0"/>
                <a:cs typeface="Nirmala UI" panose="020B0402040204020203" pitchFamily="34" charset="0"/>
              </a:rPr>
              <a:t>Jordan Rinke</a:t>
            </a:r>
          </a:p>
          <a:p>
            <a:r>
              <a:rPr lang="en-US" sz="2000" kern="0" dirty="0">
                <a:solidFill>
                  <a:schemeClr val="bg1">
                    <a:lumMod val="50000"/>
                  </a:schemeClr>
                </a:solidFill>
                <a:latin typeface="Nirmala UI" panose="020B0402040204020203" pitchFamily="34" charset="0"/>
                <a:cs typeface="Nirmala UI" panose="020B0402040204020203" pitchFamily="34" charset="0"/>
              </a:rPr>
              <a:t>Principal Engineer focused on cloud native/hybrid technologies with 20 years of experience.</a:t>
            </a:r>
          </a:p>
        </p:txBody>
      </p:sp>
      <p:sp>
        <p:nvSpPr>
          <p:cNvPr id="6" name="TextBox 5">
            <a:extLst>
              <a:ext uri="{FF2B5EF4-FFF2-40B4-BE49-F238E27FC236}">
                <a16:creationId xmlns:a16="http://schemas.microsoft.com/office/drawing/2014/main" id="{9FE79C06-6C34-F040-9093-9ADED319CD7C}"/>
              </a:ext>
            </a:extLst>
          </p:cNvPr>
          <p:cNvSpPr txBox="1"/>
          <p:nvPr/>
        </p:nvSpPr>
        <p:spPr>
          <a:xfrm>
            <a:off x="4335914" y="3410659"/>
            <a:ext cx="1636987" cy="369332"/>
          </a:xfrm>
          <a:prstGeom prst="rect">
            <a:avLst/>
          </a:prstGeom>
          <a:noFill/>
        </p:spPr>
        <p:txBody>
          <a:bodyPr wrap="none" rtlCol="0">
            <a:spAutoFit/>
          </a:bodyPr>
          <a:lstStyle/>
          <a:p>
            <a:r>
              <a:rPr lang="en-US" spc="50" dirty="0">
                <a:solidFill>
                  <a:srgbClr val="4185F4"/>
                </a:solidFill>
              </a:rPr>
              <a:t>@jordanrinke</a:t>
            </a:r>
          </a:p>
        </p:txBody>
      </p:sp>
      <p:sp>
        <p:nvSpPr>
          <p:cNvPr id="7" name="TextBox 6">
            <a:extLst>
              <a:ext uri="{FF2B5EF4-FFF2-40B4-BE49-F238E27FC236}">
                <a16:creationId xmlns:a16="http://schemas.microsoft.com/office/drawing/2014/main" id="{53FE607C-056E-C44F-9B5A-69EF5AED05F8}"/>
              </a:ext>
            </a:extLst>
          </p:cNvPr>
          <p:cNvSpPr txBox="1"/>
          <p:nvPr/>
        </p:nvSpPr>
        <p:spPr>
          <a:xfrm>
            <a:off x="4335914" y="3945693"/>
            <a:ext cx="1707519" cy="369332"/>
          </a:xfrm>
          <a:prstGeom prst="rect">
            <a:avLst/>
          </a:prstGeom>
          <a:noFill/>
        </p:spPr>
        <p:txBody>
          <a:bodyPr wrap="none" rtlCol="0">
            <a:spAutoFit/>
          </a:bodyPr>
          <a:lstStyle/>
          <a:p>
            <a:r>
              <a:rPr lang="en-US" spc="50" dirty="0">
                <a:solidFill>
                  <a:srgbClr val="4185F4"/>
                </a:solidFill>
              </a:rPr>
              <a:t>jordan@rin.ke</a:t>
            </a:r>
          </a:p>
        </p:txBody>
      </p:sp>
      <p:sp>
        <p:nvSpPr>
          <p:cNvPr id="8" name="TextBox 7">
            <a:extLst>
              <a:ext uri="{FF2B5EF4-FFF2-40B4-BE49-F238E27FC236}">
                <a16:creationId xmlns:a16="http://schemas.microsoft.com/office/drawing/2014/main" id="{531858DD-FB02-B749-8CA1-FEFF3B392054}"/>
              </a:ext>
            </a:extLst>
          </p:cNvPr>
          <p:cNvSpPr txBox="1"/>
          <p:nvPr/>
        </p:nvSpPr>
        <p:spPr>
          <a:xfrm>
            <a:off x="8718174" y="3294040"/>
            <a:ext cx="1653017" cy="2534027"/>
          </a:xfrm>
          <a:prstGeom prst="rect">
            <a:avLst/>
          </a:prstGeom>
          <a:noFill/>
        </p:spPr>
        <p:txBody>
          <a:bodyPr wrap="none" rtlCol="0">
            <a:spAutoFit/>
          </a:bodyPr>
          <a:lstStyle/>
          <a:p>
            <a:pPr>
              <a:lnSpc>
                <a:spcPct val="150000"/>
              </a:lnSpc>
            </a:pPr>
            <a:r>
              <a:rPr lang="en-US" b="1" dirty="0"/>
              <a:t>Expertise in:</a:t>
            </a:r>
          </a:p>
          <a:p>
            <a:pPr marL="285750" indent="-285750">
              <a:lnSpc>
                <a:spcPct val="150000"/>
              </a:lnSpc>
              <a:buFont typeface="Arial" panose="020B0604020202020204" pitchFamily="34" charset="0"/>
              <a:buChar char="•"/>
            </a:pPr>
            <a:r>
              <a:rPr lang="en-US" dirty="0"/>
              <a:t>Cloud</a:t>
            </a:r>
          </a:p>
          <a:p>
            <a:pPr marL="285750" indent="-285750">
              <a:lnSpc>
                <a:spcPct val="150000"/>
              </a:lnSpc>
              <a:buFont typeface="Arial" panose="020B0604020202020204" pitchFamily="34" charset="0"/>
              <a:buChar char="•"/>
            </a:pPr>
            <a:r>
              <a:rPr lang="en-US" dirty="0"/>
              <a:t>Automation</a:t>
            </a:r>
          </a:p>
          <a:p>
            <a:pPr marL="285750" indent="-285750">
              <a:lnSpc>
                <a:spcPct val="150000"/>
              </a:lnSpc>
              <a:buFont typeface="Arial" panose="020B0604020202020204" pitchFamily="34" charset="0"/>
              <a:buChar char="•"/>
            </a:pPr>
            <a:r>
              <a:rPr lang="en-US" dirty="0"/>
              <a:t>Kubernetes</a:t>
            </a:r>
          </a:p>
          <a:p>
            <a:pPr marL="285750" indent="-285750">
              <a:lnSpc>
                <a:spcPct val="150000"/>
              </a:lnSpc>
              <a:buFont typeface="Arial" panose="020B0604020202020204" pitchFamily="34" charset="0"/>
              <a:buChar char="•"/>
            </a:pPr>
            <a:r>
              <a:rPr lang="en-US" dirty="0"/>
              <a:t>Hyperscale</a:t>
            </a:r>
          </a:p>
          <a:p>
            <a:pPr marL="285750" indent="-285750">
              <a:lnSpc>
                <a:spcPct val="150000"/>
              </a:lnSpc>
              <a:buFont typeface="Arial" panose="020B0604020202020204" pitchFamily="34" charset="0"/>
              <a:buChar char="•"/>
            </a:pPr>
            <a:r>
              <a:rPr lang="en-US" dirty="0"/>
              <a:t>Hyperedge</a:t>
            </a:r>
          </a:p>
        </p:txBody>
      </p:sp>
      <p:pic>
        <p:nvPicPr>
          <p:cNvPr id="9" name="Picture 8">
            <a:extLst>
              <a:ext uri="{FF2B5EF4-FFF2-40B4-BE49-F238E27FC236}">
                <a16:creationId xmlns:a16="http://schemas.microsoft.com/office/drawing/2014/main" id="{F1A3CF43-39C9-5849-9E77-D27A8C20445A}"/>
              </a:ext>
            </a:extLst>
          </p:cNvPr>
          <p:cNvPicPr>
            <a:picLocks noChangeAspect="1"/>
          </p:cNvPicPr>
          <p:nvPr/>
        </p:nvPicPr>
        <p:blipFill rotWithShape="1">
          <a:blip r:embed="rId2">
            <a:extLst>
              <a:ext uri="{28A0092B-C50C-407E-A947-70E740481C1C}">
                <a14:useLocalDpi xmlns:a14="http://schemas.microsoft.com/office/drawing/2010/main" val="0"/>
              </a:ext>
            </a:extLst>
          </a:blip>
          <a:srcRect l="64052" t="13482" r="10161" b="28334"/>
          <a:stretch/>
        </p:blipFill>
        <p:spPr>
          <a:xfrm>
            <a:off x="315305" y="2209079"/>
            <a:ext cx="1920240" cy="2926080"/>
          </a:xfrm>
          <a:prstGeom prst="rect">
            <a:avLst/>
          </a:prstGeom>
        </p:spPr>
      </p:pic>
      <p:sp>
        <p:nvSpPr>
          <p:cNvPr id="10" name="TextBox 9">
            <a:extLst>
              <a:ext uri="{FF2B5EF4-FFF2-40B4-BE49-F238E27FC236}">
                <a16:creationId xmlns:a16="http://schemas.microsoft.com/office/drawing/2014/main" id="{9980C3E3-4657-BA47-8C7B-DB4A126610A2}"/>
              </a:ext>
            </a:extLst>
          </p:cNvPr>
          <p:cNvSpPr txBox="1"/>
          <p:nvPr/>
        </p:nvSpPr>
        <p:spPr>
          <a:xfrm>
            <a:off x="4335914" y="4490688"/>
            <a:ext cx="4480778" cy="369332"/>
          </a:xfrm>
          <a:prstGeom prst="rect">
            <a:avLst/>
          </a:prstGeom>
          <a:noFill/>
        </p:spPr>
        <p:txBody>
          <a:bodyPr wrap="none" rtlCol="0">
            <a:spAutoFit/>
          </a:bodyPr>
          <a:lstStyle/>
          <a:p>
            <a:r>
              <a:rPr lang="en-US" spc="50" dirty="0">
                <a:solidFill>
                  <a:srgbClr val="4185F4"/>
                </a:solidFill>
              </a:rPr>
              <a:t>https://www.linkedin.com/in/jordanrinke/</a:t>
            </a:r>
          </a:p>
        </p:txBody>
      </p:sp>
      <p:sp>
        <p:nvSpPr>
          <p:cNvPr id="11" name="Slide Number Placeholder 10">
            <a:extLst>
              <a:ext uri="{FF2B5EF4-FFF2-40B4-BE49-F238E27FC236}">
                <a16:creationId xmlns:a16="http://schemas.microsoft.com/office/drawing/2014/main" id="{DBE82A79-F49B-0B4E-9461-47B667DC2C07}"/>
              </a:ext>
            </a:extLst>
          </p:cNvPr>
          <p:cNvSpPr>
            <a:spLocks noGrp="1"/>
          </p:cNvSpPr>
          <p:nvPr>
            <p:ph type="sldNum" sz="quarter" idx="12"/>
          </p:nvPr>
        </p:nvSpPr>
        <p:spPr>
          <a:xfrm>
            <a:off x="10668424" y="6371167"/>
            <a:ext cx="1315721" cy="486833"/>
          </a:xfrm>
          <a:prstGeom prst="rect">
            <a:avLst/>
          </a:prstGeom>
        </p:spPr>
        <p:txBody>
          <a:bodyPr vert="horz" lIns="91440" tIns="45720" rIns="91440" bIns="45720" rtlCol="0" anchor="ctr"/>
          <a:lstStyle>
            <a:defPPr>
              <a:defRPr lang="en-US"/>
            </a:defPPr>
            <a:lvl1pPr marL="0" algn="r" defTabSz="914400" rtl="0" eaLnBrk="1" latinLnBrk="0" hangingPunct="1">
              <a:defRPr sz="2000" b="1" kern="1200">
                <a:solidFill>
                  <a:schemeClr val="tx2"/>
                </a:solidFill>
                <a:latin typeface="Leelawadee" panose="020B0502040204020203" pitchFamily="34" charset="-34"/>
                <a:ea typeface="+mn-ea"/>
                <a:cs typeface="Leelawadee" panose="020B0502040204020203" pitchFamily="34" charset="-34"/>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99624C5-FDF6-4954-B8C3-64918F306FAA}" type="slidenum">
              <a:rPr lang="en-US" smtClean="0"/>
              <a:pPr/>
              <a:t>7</a:t>
            </a:fld>
            <a:endParaRPr lang="en-US"/>
          </a:p>
        </p:txBody>
      </p:sp>
      <p:sp>
        <p:nvSpPr>
          <p:cNvPr id="12" name="Footer Placeholder 11">
            <a:extLst>
              <a:ext uri="{FF2B5EF4-FFF2-40B4-BE49-F238E27FC236}">
                <a16:creationId xmlns:a16="http://schemas.microsoft.com/office/drawing/2014/main" id="{B094F793-DBB4-6145-B047-47DA0482EDCD}"/>
              </a:ext>
            </a:extLst>
          </p:cNvPr>
          <p:cNvSpPr>
            <a:spLocks noGrp="1"/>
          </p:cNvSpPr>
          <p:nvPr>
            <p:ph type="ftr" sz="quarter" idx="11"/>
          </p:nvPr>
        </p:nvSpPr>
        <p:spPr>
          <a:xfrm>
            <a:off x="44302" y="6574155"/>
            <a:ext cx="4572000" cy="283845"/>
          </a:xfrm>
          <a:prstGeom prst="rect">
            <a:avLst/>
          </a:prstGeom>
        </p:spPr>
        <p:txBody>
          <a:bodyPr vert="horz" lIns="91440" tIns="45720" rIns="91440" bIns="45720" rtlCol="0" anchor="t"/>
          <a:lstStyle>
            <a:defPPr>
              <a:defRPr lang="en-US"/>
            </a:defPPr>
            <a:lvl1pPr marL="0" algn="l" defTabSz="914400" rtl="0" eaLnBrk="1" latinLnBrk="0" hangingPunct="1">
              <a:defRPr sz="1000" kern="1200">
                <a:solidFill>
                  <a:schemeClr val="bg1">
                    <a:lumMod val="6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 2021 by Innovation In Software Corporation</a:t>
            </a:r>
          </a:p>
        </p:txBody>
      </p:sp>
      <p:pic>
        <p:nvPicPr>
          <p:cNvPr id="14" name="Graphic 13">
            <a:extLst>
              <a:ext uri="{FF2B5EF4-FFF2-40B4-BE49-F238E27FC236}">
                <a16:creationId xmlns:a16="http://schemas.microsoft.com/office/drawing/2014/main" id="{51935D2C-6F6F-47F0-A07A-9D25B96FD72A}"/>
              </a:ext>
            </a:extLst>
          </p:cNvPr>
          <p:cNvPicPr>
            <a:picLocks noChangeAspect="1"/>
          </p:cNvPicPr>
          <p:nvPr/>
        </p:nvPicPr>
        <p:blipFill>
          <a:blip r:embed="rId3">
            <a:alphaModFix amt="40000"/>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990046" y="4572266"/>
            <a:ext cx="228600" cy="228600"/>
          </a:xfrm>
          <a:prstGeom prst="rect">
            <a:avLst/>
          </a:prstGeom>
        </p:spPr>
      </p:pic>
      <p:pic>
        <p:nvPicPr>
          <p:cNvPr id="16" name="Graphic 15">
            <a:extLst>
              <a:ext uri="{FF2B5EF4-FFF2-40B4-BE49-F238E27FC236}">
                <a16:creationId xmlns:a16="http://schemas.microsoft.com/office/drawing/2014/main" id="{5E8C426A-D895-4A29-A053-3D522CFA1363}"/>
              </a:ext>
            </a:extLst>
          </p:cNvPr>
          <p:cNvPicPr>
            <a:picLocks noChangeAspect="1"/>
          </p:cNvPicPr>
          <p:nvPr/>
        </p:nvPicPr>
        <p:blipFill>
          <a:blip r:embed="rId5">
            <a:alphaModFix amt="40000"/>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990046" y="3467563"/>
            <a:ext cx="228600" cy="228600"/>
          </a:xfrm>
          <a:prstGeom prst="rect">
            <a:avLst/>
          </a:prstGeom>
        </p:spPr>
      </p:pic>
      <p:pic>
        <p:nvPicPr>
          <p:cNvPr id="20" name="Graphic 19">
            <a:extLst>
              <a:ext uri="{FF2B5EF4-FFF2-40B4-BE49-F238E27FC236}">
                <a16:creationId xmlns:a16="http://schemas.microsoft.com/office/drawing/2014/main" id="{3DEED5F5-DB20-469B-A8EC-820E0672D977}"/>
              </a:ext>
            </a:extLst>
          </p:cNvPr>
          <p:cNvPicPr>
            <a:picLocks noChangeAspect="1"/>
          </p:cNvPicPr>
          <p:nvPr/>
        </p:nvPicPr>
        <p:blipFill>
          <a:blip r:embed="rId7">
            <a:alphaModFix amt="40000"/>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2990046" y="4028577"/>
            <a:ext cx="228600" cy="228600"/>
          </a:xfrm>
          <a:prstGeom prst="rect">
            <a:avLst/>
          </a:prstGeom>
        </p:spPr>
      </p:pic>
      <p:sp>
        <p:nvSpPr>
          <p:cNvPr id="21" name="TextBox 20">
            <a:extLst>
              <a:ext uri="{FF2B5EF4-FFF2-40B4-BE49-F238E27FC236}">
                <a16:creationId xmlns:a16="http://schemas.microsoft.com/office/drawing/2014/main" id="{EE697770-47BF-43D8-9698-59E7D4D9285E}"/>
              </a:ext>
            </a:extLst>
          </p:cNvPr>
          <p:cNvSpPr txBox="1"/>
          <p:nvPr/>
        </p:nvSpPr>
        <p:spPr>
          <a:xfrm>
            <a:off x="3271351" y="3200270"/>
            <a:ext cx="1120820" cy="1668405"/>
          </a:xfrm>
          <a:prstGeom prst="rect">
            <a:avLst/>
          </a:prstGeom>
          <a:noFill/>
        </p:spPr>
        <p:txBody>
          <a:bodyPr wrap="none" rtlCol="0">
            <a:spAutoFit/>
          </a:bodyPr>
          <a:lstStyle/>
          <a:p>
            <a:pPr>
              <a:lnSpc>
                <a:spcPct val="200000"/>
              </a:lnSpc>
            </a:pPr>
            <a:r>
              <a:rPr lang="en-US" dirty="0"/>
              <a:t>Twitter:</a:t>
            </a:r>
          </a:p>
          <a:p>
            <a:pPr>
              <a:lnSpc>
                <a:spcPct val="200000"/>
              </a:lnSpc>
            </a:pPr>
            <a:r>
              <a:rPr lang="en-US" dirty="0"/>
              <a:t>E-Mail:</a:t>
            </a:r>
          </a:p>
          <a:p>
            <a:pPr>
              <a:lnSpc>
                <a:spcPct val="200000"/>
              </a:lnSpc>
            </a:pPr>
            <a:r>
              <a:rPr lang="en-US" dirty="0"/>
              <a:t>LinkedIn:</a:t>
            </a:r>
          </a:p>
        </p:txBody>
      </p:sp>
    </p:spTree>
    <p:extLst>
      <p:ext uri="{BB962C8B-B14F-4D97-AF65-F5344CB8AC3E}">
        <p14:creationId xmlns:p14="http://schemas.microsoft.com/office/powerpoint/2010/main" val="1220169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4" name="TextShape 1"/>
          <p:cNvSpPr txBox="1"/>
          <p:nvPr/>
        </p:nvSpPr>
        <p:spPr>
          <a:xfrm>
            <a:off x="755640" y="1430280"/>
            <a:ext cx="10648080" cy="4480200"/>
          </a:xfrm>
          <a:prstGeom prst="rect">
            <a:avLst/>
          </a:prstGeom>
          <a:noFill/>
          <a:ln w="12600">
            <a:noFill/>
          </a:ln>
        </p:spPr>
        <p:txBody>
          <a:bodyPr lIns="45720" tIns="45000" rIns="45720" bIns="45000">
            <a:normAutofit fontScale="88000" lnSpcReduction="10000"/>
          </a:bodyPr>
          <a:lstStyle/>
          <a:p>
            <a:pPr marL="457200" indent="-456840">
              <a:lnSpc>
                <a:spcPct val="100000"/>
              </a:lnSpc>
              <a:spcBef>
                <a:spcPts val="700"/>
              </a:spcBef>
              <a:buClr>
                <a:srgbClr val="000000"/>
              </a:buClr>
              <a:buFont typeface="Arial"/>
              <a:buChar char="•"/>
            </a:pPr>
            <a:r>
              <a:rPr lang="en-US" sz="3200" b="1" strike="noStrike" spc="-1" dirty="0">
                <a:solidFill>
                  <a:srgbClr val="000000"/>
                </a:solidFill>
                <a:latin typeface="Arial"/>
                <a:ea typeface="Arial"/>
              </a:rPr>
              <a:t>Name</a:t>
            </a:r>
            <a:endParaRPr lang="en-US" sz="3200" b="1" strike="noStrike" spc="-1" dirty="0">
              <a:solidFill>
                <a:srgbClr val="000000"/>
              </a:solidFill>
              <a:latin typeface="Arial"/>
            </a:endParaRPr>
          </a:p>
          <a:p>
            <a:pPr marL="457200" indent="-456840">
              <a:lnSpc>
                <a:spcPct val="100000"/>
              </a:lnSpc>
              <a:spcBef>
                <a:spcPts val="700"/>
              </a:spcBef>
              <a:buClr>
                <a:srgbClr val="000000"/>
              </a:buClr>
              <a:buFont typeface="Arial"/>
              <a:buChar char="•"/>
            </a:pPr>
            <a:r>
              <a:rPr lang="en-US" sz="3200" b="1" strike="noStrike" spc="-1" dirty="0">
                <a:solidFill>
                  <a:srgbClr val="000000"/>
                </a:solidFill>
                <a:latin typeface="Arial"/>
                <a:ea typeface="Arial"/>
              </a:rPr>
              <a:t>Title or your role </a:t>
            </a:r>
            <a:endParaRPr lang="en-US" sz="3200" b="1" strike="noStrike" spc="-1" dirty="0">
              <a:solidFill>
                <a:srgbClr val="000000"/>
              </a:solidFill>
              <a:latin typeface="Arial"/>
            </a:endParaRPr>
          </a:p>
          <a:p>
            <a:pPr marL="457200" indent="-456840">
              <a:lnSpc>
                <a:spcPct val="100000"/>
              </a:lnSpc>
              <a:spcBef>
                <a:spcPts val="700"/>
              </a:spcBef>
              <a:buClr>
                <a:srgbClr val="000000"/>
              </a:buClr>
              <a:buFont typeface="Arial"/>
              <a:buChar char="•"/>
            </a:pPr>
            <a:r>
              <a:rPr lang="en-US" sz="3200" b="1" strike="noStrike" spc="-1" dirty="0">
                <a:solidFill>
                  <a:srgbClr val="000000"/>
                </a:solidFill>
                <a:latin typeface="Arial"/>
                <a:ea typeface="Arial"/>
              </a:rPr>
              <a:t>Languages/Areas of expertise</a:t>
            </a:r>
            <a:endParaRPr lang="en-US" sz="3200" b="1" strike="noStrike" spc="-1" dirty="0">
              <a:solidFill>
                <a:srgbClr val="000000"/>
              </a:solidFill>
              <a:latin typeface="Arial"/>
            </a:endParaRPr>
          </a:p>
          <a:p>
            <a:pPr marL="457200" indent="-456840">
              <a:lnSpc>
                <a:spcPct val="100000"/>
              </a:lnSpc>
              <a:spcBef>
                <a:spcPts val="700"/>
              </a:spcBef>
              <a:buClr>
                <a:srgbClr val="000000"/>
              </a:buClr>
              <a:buFont typeface="Arial"/>
              <a:buChar char="•"/>
            </a:pPr>
            <a:r>
              <a:rPr lang="en-US" sz="3200" b="1" strike="noStrike" spc="-1" dirty="0">
                <a:solidFill>
                  <a:srgbClr val="000000"/>
                </a:solidFill>
                <a:latin typeface="Arial"/>
                <a:ea typeface="Arial"/>
              </a:rPr>
              <a:t>Why are you taking this workshop?</a:t>
            </a:r>
            <a:endParaRPr lang="en-US" sz="3200" b="1" strike="noStrike" spc="-1" dirty="0">
              <a:solidFill>
                <a:srgbClr val="000000"/>
              </a:solidFill>
              <a:latin typeface="Arial"/>
            </a:endParaRPr>
          </a:p>
          <a:p>
            <a:pPr marL="457200" indent="-456840">
              <a:lnSpc>
                <a:spcPct val="100000"/>
              </a:lnSpc>
              <a:spcBef>
                <a:spcPts val="700"/>
              </a:spcBef>
              <a:buClr>
                <a:srgbClr val="000000"/>
              </a:buClr>
              <a:buFont typeface="Arial"/>
              <a:buChar char="•"/>
            </a:pPr>
            <a:r>
              <a:rPr lang="en-US" sz="3200" b="1" strike="noStrike" spc="-1" dirty="0">
                <a:solidFill>
                  <a:srgbClr val="000000"/>
                </a:solidFill>
                <a:latin typeface="Arial"/>
                <a:ea typeface="Arial"/>
              </a:rPr>
              <a:t>Rate yourself (1-5) 1 being a beginner, 5 being a SME on </a:t>
            </a:r>
            <a:endParaRPr lang="en-US" sz="3200" b="1" strike="noStrike" spc="-1" dirty="0">
              <a:solidFill>
                <a:srgbClr val="000000"/>
              </a:solidFill>
              <a:latin typeface="Arial"/>
            </a:endParaRPr>
          </a:p>
          <a:p>
            <a:pPr marL="997560" lvl="1" indent="-514080">
              <a:lnSpc>
                <a:spcPct val="100000"/>
              </a:lnSpc>
              <a:spcBef>
                <a:spcPts val="700"/>
              </a:spcBef>
              <a:buClr>
                <a:srgbClr val="000000"/>
              </a:buClr>
              <a:buFont typeface="Helvetica"/>
              <a:buAutoNum type="arabicPeriod"/>
            </a:pPr>
            <a:r>
              <a:rPr lang="en-US" sz="3200" b="1" strike="noStrike" spc="-1" dirty="0">
                <a:solidFill>
                  <a:srgbClr val="000000"/>
                </a:solidFill>
                <a:latin typeface="Arial"/>
                <a:ea typeface="Arial"/>
              </a:rPr>
              <a:t>Python</a:t>
            </a:r>
            <a:endParaRPr lang="en-US" sz="3200" b="1" strike="noStrike" spc="-1" dirty="0">
              <a:solidFill>
                <a:srgbClr val="000000"/>
              </a:solidFill>
              <a:latin typeface="Arial"/>
            </a:endParaRPr>
          </a:p>
          <a:p>
            <a:pPr marL="997560" lvl="1" indent="-514080">
              <a:lnSpc>
                <a:spcPct val="100000"/>
              </a:lnSpc>
              <a:spcBef>
                <a:spcPts val="700"/>
              </a:spcBef>
              <a:buClr>
                <a:srgbClr val="000000"/>
              </a:buClr>
              <a:buFont typeface="Helvetica"/>
              <a:buAutoNum type="arabicPeriod"/>
            </a:pPr>
            <a:r>
              <a:rPr lang="en-US" sz="3200" b="1" strike="noStrike" spc="-1" dirty="0">
                <a:solidFill>
                  <a:srgbClr val="000000"/>
                </a:solidFill>
                <a:latin typeface="Arial"/>
                <a:ea typeface="Arial"/>
              </a:rPr>
              <a:t>Flask</a:t>
            </a:r>
            <a:endParaRPr lang="en-US" sz="3200" b="1" strike="noStrike" spc="-1" dirty="0">
              <a:solidFill>
                <a:srgbClr val="000000"/>
              </a:solidFill>
              <a:latin typeface="Arial"/>
            </a:endParaRPr>
          </a:p>
          <a:p>
            <a:pPr marL="997560" lvl="1" indent="-514080">
              <a:lnSpc>
                <a:spcPct val="100000"/>
              </a:lnSpc>
              <a:spcBef>
                <a:spcPts val="700"/>
              </a:spcBef>
              <a:buClr>
                <a:srgbClr val="000000"/>
              </a:buClr>
              <a:buFont typeface="Helvetica"/>
              <a:buAutoNum type="arabicPeriod"/>
            </a:pPr>
            <a:r>
              <a:rPr lang="en-US" sz="3200" b="1" strike="noStrike" spc="-1" dirty="0">
                <a:solidFill>
                  <a:srgbClr val="000000"/>
                </a:solidFill>
                <a:latin typeface="Arial"/>
                <a:ea typeface="Arial"/>
              </a:rPr>
              <a:t>Microservices/restful APIs</a:t>
            </a:r>
          </a:p>
          <a:p>
            <a:pPr marL="483480" indent="-457200">
              <a:spcBef>
                <a:spcPts val="700"/>
              </a:spcBef>
              <a:buClr>
                <a:srgbClr val="000000"/>
              </a:buClr>
              <a:buFont typeface="Arial" panose="020B0604020202020204" pitchFamily="34" charset="0"/>
              <a:buChar char="•"/>
            </a:pPr>
            <a:r>
              <a:rPr lang="en-US" sz="3200" b="1" strike="noStrike" spc="-1" dirty="0">
                <a:solidFill>
                  <a:srgbClr val="000000"/>
                </a:solidFill>
                <a:latin typeface="Arial"/>
                <a:ea typeface="Arial"/>
              </a:rPr>
              <a:t>Location</a:t>
            </a:r>
          </a:p>
        </p:txBody>
      </p:sp>
      <p:sp>
        <p:nvSpPr>
          <p:cNvPr id="545" name="TextShape 2"/>
          <p:cNvSpPr txBox="1"/>
          <p:nvPr/>
        </p:nvSpPr>
        <p:spPr>
          <a:xfrm rot="16200000">
            <a:off x="11710080" y="6370920"/>
            <a:ext cx="273240" cy="436680"/>
          </a:xfrm>
          <a:prstGeom prst="rect">
            <a:avLst/>
          </a:prstGeom>
          <a:noFill/>
          <a:ln w="12600">
            <a:noFill/>
          </a:ln>
        </p:spPr>
        <p:txBody>
          <a:bodyPr lIns="45720" tIns="45000" rIns="45720" bIns="45000" anchor="ctr">
            <a:noAutofit/>
          </a:bodyPr>
          <a:lstStyle/>
          <a:p>
            <a:pPr>
              <a:lnSpc>
                <a:spcPct val="100000"/>
              </a:lnSpc>
            </a:pPr>
            <a:fld id="{D3912405-F9F8-4A6D-869A-EE1CB6AA906B}" type="slidenum">
              <a:rPr lang="en-US" sz="2400" b="1" strike="noStrike" spc="-1">
                <a:solidFill>
                  <a:srgbClr val="D1282E"/>
                </a:solidFill>
                <a:latin typeface="Arial"/>
                <a:ea typeface="Arial"/>
              </a:rPr>
              <a:t>8</a:t>
            </a:fld>
            <a:endParaRPr lang="en-US" sz="2400" b="0" strike="noStrike" spc="-1">
              <a:latin typeface="Times New Roman"/>
            </a:endParaRPr>
          </a:p>
        </p:txBody>
      </p:sp>
      <p:sp>
        <p:nvSpPr>
          <p:cNvPr id="546" name="TextShape 3"/>
          <p:cNvSpPr txBox="1"/>
          <p:nvPr/>
        </p:nvSpPr>
        <p:spPr>
          <a:xfrm>
            <a:off x="609480" y="-183600"/>
            <a:ext cx="7721280" cy="1371240"/>
          </a:xfrm>
          <a:prstGeom prst="rect">
            <a:avLst/>
          </a:prstGeom>
          <a:noFill/>
          <a:ln w="12600">
            <a:noFill/>
          </a:ln>
        </p:spPr>
        <p:txBody>
          <a:bodyPr lIns="45720" tIns="45000" rIns="45720" bIns="45000" anchor="b">
            <a:noAutofit/>
          </a:bodyPr>
          <a:lstStyle/>
          <a:p>
            <a:pPr>
              <a:lnSpc>
                <a:spcPct val="100000"/>
              </a:lnSpc>
            </a:pPr>
            <a:r>
              <a:rPr lang="en-US" sz="3600" b="0" strike="noStrike" cap="all" spc="-100" dirty="0">
                <a:solidFill>
                  <a:srgbClr val="D1282E"/>
                </a:solidFill>
                <a:latin typeface="Arial Black"/>
                <a:ea typeface="Arial Black"/>
              </a:rPr>
              <a:t>Introduction</a:t>
            </a:r>
            <a:endParaRPr lang="en-US" sz="3600" b="0" strike="noStrike" spc="-1" dirty="0">
              <a:solidFill>
                <a:srgbClr val="000000"/>
              </a:solidFill>
              <a:latin typeface="Arial"/>
            </a:endParaRPr>
          </a:p>
        </p:txBody>
      </p:sp>
      <p:sp>
        <p:nvSpPr>
          <p:cNvPr id="547" name="CustomShape 4"/>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6" name="TextShape 1"/>
          <p:cNvSpPr txBox="1"/>
          <p:nvPr/>
        </p:nvSpPr>
        <p:spPr>
          <a:xfrm>
            <a:off x="609480" y="1600200"/>
            <a:ext cx="4010760" cy="4480200"/>
          </a:xfrm>
          <a:prstGeom prst="rect">
            <a:avLst/>
          </a:prstGeom>
          <a:noFill/>
          <a:ln w="12600">
            <a:noFill/>
          </a:ln>
        </p:spPr>
        <p:txBody>
          <a:bodyPr lIns="45720" tIns="45000" rIns="45720" bIns="45000">
            <a:noAutofit/>
          </a:bodyPr>
          <a:lstStyle/>
          <a:p>
            <a:pPr>
              <a:lnSpc>
                <a:spcPct val="100000"/>
              </a:lnSpc>
              <a:spcBef>
                <a:spcPts val="601"/>
              </a:spcBef>
            </a:pPr>
            <a:r>
              <a:rPr lang="en-US" sz="1600" b="1" strike="noStrike" spc="-1">
                <a:solidFill>
                  <a:srgbClr val="000000"/>
                </a:solidFill>
                <a:latin typeface="Arial"/>
                <a:ea typeface="Arial"/>
              </a:rPr>
              <a:t>Does anyone have any questions before we begin?</a:t>
            </a:r>
            <a:endParaRPr lang="en-US" sz="1600" b="1" strike="noStrike" spc="-1">
              <a:solidFill>
                <a:srgbClr val="000000"/>
              </a:solidFill>
              <a:latin typeface="Arial"/>
            </a:endParaRPr>
          </a:p>
        </p:txBody>
      </p:sp>
      <p:sp>
        <p:nvSpPr>
          <p:cNvPr id="617" name="TextShape 2"/>
          <p:cNvSpPr txBox="1"/>
          <p:nvPr/>
        </p:nvSpPr>
        <p:spPr>
          <a:xfrm rot="16200000">
            <a:off x="11625120" y="6285960"/>
            <a:ext cx="442800" cy="436680"/>
          </a:xfrm>
          <a:prstGeom prst="rect">
            <a:avLst/>
          </a:prstGeom>
          <a:noFill/>
          <a:ln w="12600">
            <a:noFill/>
          </a:ln>
        </p:spPr>
        <p:txBody>
          <a:bodyPr lIns="45720" tIns="45000" rIns="45720" bIns="45000" anchor="ctr">
            <a:noAutofit/>
          </a:bodyPr>
          <a:lstStyle/>
          <a:p>
            <a:pPr>
              <a:lnSpc>
                <a:spcPct val="100000"/>
              </a:lnSpc>
            </a:pPr>
            <a:fld id="{F3E52430-399D-4D3C-8B2D-45E27BCD91FF}" type="slidenum">
              <a:rPr lang="en-US" sz="2400" b="1" strike="noStrike" spc="-1">
                <a:solidFill>
                  <a:srgbClr val="D1282E"/>
                </a:solidFill>
                <a:latin typeface="Arial"/>
                <a:ea typeface="Arial"/>
              </a:rPr>
              <a:t>9</a:t>
            </a:fld>
            <a:endParaRPr lang="en-US" sz="2400" b="0" strike="noStrike" spc="-1">
              <a:latin typeface="Times New Roman"/>
            </a:endParaRPr>
          </a:p>
        </p:txBody>
      </p:sp>
      <p:sp>
        <p:nvSpPr>
          <p:cNvPr id="618" name="TextShape 3"/>
          <p:cNvSpPr txBox="1"/>
          <p:nvPr/>
        </p:nvSpPr>
        <p:spPr>
          <a:xfrm>
            <a:off x="609480" y="152640"/>
            <a:ext cx="7721280" cy="1371240"/>
          </a:xfrm>
          <a:prstGeom prst="rect">
            <a:avLst/>
          </a:prstGeom>
          <a:noFill/>
          <a:ln w="12600">
            <a:noFill/>
          </a:ln>
        </p:spPr>
        <p:txBody>
          <a:bodyPr lIns="45720" tIns="45000" rIns="45720" bIns="45000" anchor="b">
            <a:noAutofit/>
          </a:bodyPr>
          <a:lstStyle/>
          <a:p>
            <a:pPr>
              <a:lnSpc>
                <a:spcPct val="100000"/>
              </a:lnSpc>
            </a:pPr>
            <a:r>
              <a:rPr lang="en-US" sz="3600" b="0" strike="noStrike" cap="all" spc="-100">
                <a:solidFill>
                  <a:srgbClr val="D1282E"/>
                </a:solidFill>
                <a:latin typeface="Arial Black"/>
                <a:ea typeface="Arial Black"/>
              </a:rPr>
              <a:t>Questions?</a:t>
            </a:r>
            <a:endParaRPr lang="en-US" sz="3600" b="0" strike="noStrike" spc="-1">
              <a:solidFill>
                <a:srgbClr val="000000"/>
              </a:solidFill>
              <a:latin typeface="Arial"/>
            </a:endParaRPr>
          </a:p>
        </p:txBody>
      </p:sp>
      <p:pic>
        <p:nvPicPr>
          <p:cNvPr id="619" name="Content Placeholder 6" descr="Content Placeholder 6"/>
          <p:cNvPicPr/>
          <p:nvPr/>
        </p:nvPicPr>
        <p:blipFill>
          <a:blip r:embed="rId2"/>
          <a:srcRect t="6323" b="6323"/>
          <a:stretch/>
        </p:blipFill>
        <p:spPr>
          <a:xfrm>
            <a:off x="4766760" y="1600200"/>
            <a:ext cx="6815160" cy="4480200"/>
          </a:xfrm>
          <a:prstGeom prst="rect">
            <a:avLst/>
          </a:prstGeom>
          <a:ln w="12600">
            <a:noFill/>
          </a:ln>
        </p:spPr>
      </p:pic>
      <p:sp>
        <p:nvSpPr>
          <p:cNvPr id="620" name="CustomShape 4"/>
          <p:cNvSpPr/>
          <p:nvPr/>
        </p:nvSpPr>
        <p:spPr>
          <a:xfrm>
            <a:off x="609480" y="6492960"/>
            <a:ext cx="2828160" cy="242640"/>
          </a:xfrm>
          <a:prstGeom prst="rect">
            <a:avLst/>
          </a:prstGeom>
          <a:noFill/>
          <a:ln w="12600">
            <a:noFill/>
          </a:ln>
        </p:spPr>
        <p:style>
          <a:lnRef idx="0">
            <a:scrgbClr r="0" g="0" b="0"/>
          </a:lnRef>
          <a:fillRef idx="0">
            <a:scrgbClr r="0" g="0" b="0"/>
          </a:fillRef>
          <a:effectRef idx="0">
            <a:scrgbClr r="0" g="0" b="0"/>
          </a:effectRef>
          <a:fontRef idx="minor"/>
        </p:style>
        <p:txBody>
          <a:bodyPr lIns="45720" tIns="45000" rIns="45720" bIns="45000">
            <a:spAutoFit/>
          </a:bodyPr>
          <a:lstStyle/>
          <a:p>
            <a:pPr>
              <a:lnSpc>
                <a:spcPct val="100000"/>
              </a:lnSpc>
            </a:pPr>
            <a:r>
              <a:rPr lang="en-US" sz="1000" b="0" strike="noStrike" spc="-1" dirty="0">
                <a:solidFill>
                  <a:srgbClr val="000000"/>
                </a:solidFill>
                <a:latin typeface="Arial"/>
                <a:ea typeface="Arial"/>
              </a:rPr>
              <a:t>© 2021 by Innovation In Software Corporation</a:t>
            </a:r>
            <a:endParaRPr lang="en-US" sz="1000" b="0" strike="noStrike" spc="-1" dirty="0">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A7A7A7"/>
      </a:dk2>
      <a:lt2>
        <a:srgbClr val="535353"/>
      </a:lt2>
      <a:accent1>
        <a:srgbClr val="7A7A7A"/>
      </a:accent1>
      <a:accent2>
        <a:srgbClr val="F5C201"/>
      </a:accent2>
      <a:accent3>
        <a:srgbClr val="526DB0"/>
      </a:accent3>
      <a:accent4>
        <a:srgbClr val="989AAC"/>
      </a:accent4>
      <a:accent5>
        <a:srgbClr val="DC5924"/>
      </a:accent5>
      <a:accent6>
        <a:srgbClr val="B4B392"/>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23962</TotalTime>
  <Words>2677</Words>
  <Application>Microsoft Office PowerPoint</Application>
  <PresentationFormat>Widescreen</PresentationFormat>
  <Paragraphs>365</Paragraphs>
  <Slides>41</Slides>
  <Notes>11</Notes>
  <HiddenSlides>0</HiddenSlides>
  <MMClips>0</MMClips>
  <ScaleCrop>false</ScaleCrop>
  <HeadingPairs>
    <vt:vector size="6" baseType="variant">
      <vt:variant>
        <vt:lpstr>Fonts Used</vt:lpstr>
      </vt:variant>
      <vt:variant>
        <vt:i4>12</vt:i4>
      </vt:variant>
      <vt:variant>
        <vt:lpstr>Theme</vt:lpstr>
      </vt:variant>
      <vt:variant>
        <vt:i4>6</vt:i4>
      </vt:variant>
      <vt:variant>
        <vt:lpstr>Slide Titles</vt:lpstr>
      </vt:variant>
      <vt:variant>
        <vt:i4>41</vt:i4>
      </vt:variant>
    </vt:vector>
  </HeadingPairs>
  <TitlesOfParts>
    <vt:vector size="59" baseType="lpstr">
      <vt:lpstr>Arial</vt:lpstr>
      <vt:lpstr>Arial Black</vt:lpstr>
      <vt:lpstr>Calibri</vt:lpstr>
      <vt:lpstr>Gadugi</vt:lpstr>
      <vt:lpstr>Helvetica</vt:lpstr>
      <vt:lpstr>Helvetica Neue</vt:lpstr>
      <vt:lpstr>Leelawadee</vt:lpstr>
      <vt:lpstr>Leelawadee UI Semilight</vt:lpstr>
      <vt:lpstr>Nirmala UI</vt:lpstr>
      <vt:lpstr>Symbol</vt:lpstr>
      <vt:lpstr>Times New Roman</vt:lpstr>
      <vt:lpstr>Wingdings</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Meet Your Instructor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Niece, George</dc:creator>
  <dc:description/>
  <cp:lastModifiedBy>Jordan Rinke</cp:lastModifiedBy>
  <cp:revision>122</cp:revision>
  <dcterms:modified xsi:type="dcterms:W3CDTF">2021-07-12T15:15:47Z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1</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134</vt:i4>
  </property>
  <property fmtid="{D5CDD505-2E9C-101B-9397-08002B2CF9AE}" pid="8" name="PresentationFormat">
    <vt:lpwstr>Widescreen</vt:lpwstr>
  </property>
  <property fmtid="{D5CDD505-2E9C-101B-9397-08002B2CF9AE}" pid="9" name="ScaleCrop">
    <vt:bool>false</vt:bool>
  </property>
  <property fmtid="{D5CDD505-2E9C-101B-9397-08002B2CF9AE}" pid="10" name="ShareDoc">
    <vt:bool>false</vt:bool>
  </property>
  <property fmtid="{D5CDD505-2E9C-101B-9397-08002B2CF9AE}" pid="11" name="Slides">
    <vt:i4>324</vt:i4>
  </property>
</Properties>
</file>